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Lst>
  <p:sldSz cy="68580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 uri="http://customooxmlschemas.google.com/">
      <go:slidesCustomData xmlns:go="http://customooxmlschemas.google.com/" r:id="rId39" roundtripDataSignature="AMtx7miWmkCTWoxU2rG2RtND1zgV1t2Hm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799DE89C-DBE9-41F5-84F2-9581897CCBA0}">
  <a:tblStyle styleId="{799DE89C-DBE9-41F5-84F2-9581897CCBA0}"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slide" Target="slides/slide31.xml"/><Relationship Id="rId14" Type="http://schemas.openxmlformats.org/officeDocument/2006/relationships/slide" Target="slides/slide8.xml"/><Relationship Id="rId36" Type="http://schemas.openxmlformats.org/officeDocument/2006/relationships/slide" Target="slides/slide30.xml"/><Relationship Id="rId17" Type="http://schemas.openxmlformats.org/officeDocument/2006/relationships/slide" Target="slides/slide11.xml"/><Relationship Id="rId39" Type="http://customschemas.google.com/relationships/presentationmetadata" Target="metadata"/><Relationship Id="rId16" Type="http://schemas.openxmlformats.org/officeDocument/2006/relationships/slide" Target="slides/slide10.xml"/><Relationship Id="rId38" Type="http://schemas.openxmlformats.org/officeDocument/2006/relationships/slide" Target="slides/slide32.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p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2" name="Google Shape;92;p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p1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7" name="Google Shape;157;p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p1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3" name="Google Shape;163;p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10d4ca9e232_0_2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10d4ca9e232_0_2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0" name="Google Shape;170;g10d4ca9e232_0_27: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p1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6" name="Google Shape;176;p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p1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1" name="Google Shape;181;p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p1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7" name="Google Shape;187;p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p1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4" name="Google Shape;194;p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10d4ca9e232_1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0" name="Google Shape;200;g10d4ca9e232_1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p1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6" name="Google Shape;206;p1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p1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2" name="Google Shape;212;p1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p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4" name="Google Shape;104;p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p1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7" name="Google Shape;217;p1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p1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3" name="Google Shape;223;p1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p2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9" name="Google Shape;229;p2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p2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5" name="Google Shape;235;p2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p2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1" name="Google Shape;241;p2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p2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7" name="Google Shape;247;p2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p2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3" name="Google Shape;253;p2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p2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9" name="Google Shape;259;p2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p2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5" name="Google Shape;265;p2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p2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1" name="Google Shape;271;p2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p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4" name="Google Shape;114;p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10d4ca9e232_0_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10d4ca9e232_0_1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8" name="Google Shape;278;g10d4ca9e232_0_1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10d4ca9e232_0_2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10d4ca9e232_0_2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5" name="Google Shape;285;g10d4ca9e232_0_2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p2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1" name="Google Shape;291;p2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p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0" name="Google Shape;120;p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p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6" name="Google Shape;126;p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p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3" name="Google Shape;133;p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p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9" name="Google Shape;139;p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p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5" name="Google Shape;145;p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p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1" name="Google Shape;151;p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8" name="Shape 18"/>
        <p:cNvGrpSpPr/>
        <p:nvPr/>
      </p:nvGrpSpPr>
      <p:grpSpPr>
        <a:xfrm>
          <a:off x="0" y="0"/>
          <a:ext cx="0" cy="0"/>
          <a:chOff x="0" y="0"/>
          <a:chExt cx="0" cy="0"/>
        </a:xfrm>
      </p:grpSpPr>
      <p:sp>
        <p:nvSpPr>
          <p:cNvPr id="19" name="Google Shape;19;p30"/>
          <p:cNvSpPr txBox="1"/>
          <p:nvPr>
            <p:ph type="ctrTitle"/>
          </p:nvPr>
        </p:nvSpPr>
        <p:spPr>
          <a:xfrm>
            <a:off x="1443491" y="796631"/>
            <a:ext cx="6251304" cy="2700706"/>
          </a:xfrm>
          <a:prstGeom prst="rect">
            <a:avLst/>
          </a:prstGeom>
          <a:noFill/>
          <a:ln>
            <a:noFill/>
          </a:ln>
        </p:spPr>
        <p:txBody>
          <a:bodyPr anchorCtr="0" anchor="b" bIns="0" lIns="91425" spcFirstLastPara="1" rIns="91425" wrap="square" tIns="45700">
            <a:normAutofit/>
          </a:bodyPr>
          <a:lstStyle>
            <a:lvl1pPr lvl="0" algn="ctr">
              <a:lnSpc>
                <a:spcPct val="90000"/>
              </a:lnSpc>
              <a:spcBef>
                <a:spcPts val="0"/>
              </a:spcBef>
              <a:spcAft>
                <a:spcPts val="0"/>
              </a:spcAft>
              <a:buClr>
                <a:schemeClr val="accent1"/>
              </a:buClr>
              <a:buSzPts val="5400"/>
              <a:buFont typeface="Rockwell"/>
              <a:buNone/>
              <a:defRPr sz="5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0" name="Google Shape;20;p30"/>
          <p:cNvSpPr txBox="1"/>
          <p:nvPr>
            <p:ph idx="1" type="subTitle"/>
          </p:nvPr>
        </p:nvSpPr>
        <p:spPr>
          <a:xfrm>
            <a:off x="1443491" y="3497337"/>
            <a:ext cx="6251304" cy="1011489"/>
          </a:xfrm>
          <a:prstGeom prst="rect">
            <a:avLst/>
          </a:prstGeom>
          <a:noFill/>
          <a:ln>
            <a:noFill/>
          </a:ln>
        </p:spPr>
        <p:txBody>
          <a:bodyPr anchorCtr="0" anchor="t" bIns="91425" lIns="91425" spcFirstLastPara="1" rIns="91425" wrap="square" tIns="91425">
            <a:normAutofit/>
          </a:bodyPr>
          <a:lstStyle>
            <a:lvl1pPr lvl="0" algn="ctr">
              <a:lnSpc>
                <a:spcPct val="120000"/>
              </a:lnSpc>
              <a:spcBef>
                <a:spcPts val="1000"/>
              </a:spcBef>
              <a:spcAft>
                <a:spcPts val="0"/>
              </a:spcAft>
              <a:buSzPts val="1600"/>
              <a:buNone/>
              <a:defRPr b="0" sz="1600">
                <a:solidFill>
                  <a:schemeClr val="lt1"/>
                </a:solidFill>
              </a:defRPr>
            </a:lvl1pPr>
            <a:lvl2pPr lvl="1" algn="ctr">
              <a:lnSpc>
                <a:spcPct val="120000"/>
              </a:lnSpc>
              <a:spcBef>
                <a:spcPts val="500"/>
              </a:spcBef>
              <a:spcAft>
                <a:spcPts val="0"/>
              </a:spcAft>
              <a:buSzPts val="1500"/>
              <a:buNone/>
              <a:defRPr sz="1500"/>
            </a:lvl2pPr>
            <a:lvl3pPr lvl="2" algn="ctr">
              <a:lnSpc>
                <a:spcPct val="120000"/>
              </a:lnSpc>
              <a:spcBef>
                <a:spcPts val="500"/>
              </a:spcBef>
              <a:spcAft>
                <a:spcPts val="0"/>
              </a:spcAft>
              <a:buSzPts val="1350"/>
              <a:buNone/>
              <a:defRPr sz="1350"/>
            </a:lvl3pPr>
            <a:lvl4pPr lvl="3" algn="ctr">
              <a:lnSpc>
                <a:spcPct val="120000"/>
              </a:lnSpc>
              <a:spcBef>
                <a:spcPts val="500"/>
              </a:spcBef>
              <a:spcAft>
                <a:spcPts val="0"/>
              </a:spcAft>
              <a:buSzPts val="1200"/>
              <a:buNone/>
              <a:defRPr sz="1200"/>
            </a:lvl4pPr>
            <a:lvl5pPr lvl="4" algn="ctr">
              <a:lnSpc>
                <a:spcPct val="120000"/>
              </a:lnSpc>
              <a:spcBef>
                <a:spcPts val="500"/>
              </a:spcBef>
              <a:spcAft>
                <a:spcPts val="0"/>
              </a:spcAft>
              <a:buSzPts val="1200"/>
              <a:buNone/>
              <a:defRPr sz="1200"/>
            </a:lvl5pPr>
            <a:lvl6pPr lvl="5" algn="ctr">
              <a:lnSpc>
                <a:spcPct val="120000"/>
              </a:lnSpc>
              <a:spcBef>
                <a:spcPts val="500"/>
              </a:spcBef>
              <a:spcAft>
                <a:spcPts val="0"/>
              </a:spcAft>
              <a:buSzPts val="1200"/>
              <a:buNone/>
              <a:defRPr sz="1200"/>
            </a:lvl6pPr>
            <a:lvl7pPr lvl="6" algn="ctr">
              <a:lnSpc>
                <a:spcPct val="120000"/>
              </a:lnSpc>
              <a:spcBef>
                <a:spcPts val="500"/>
              </a:spcBef>
              <a:spcAft>
                <a:spcPts val="0"/>
              </a:spcAft>
              <a:buSzPts val="1200"/>
              <a:buNone/>
              <a:defRPr sz="1200"/>
            </a:lvl7pPr>
            <a:lvl8pPr lvl="7" algn="ctr">
              <a:lnSpc>
                <a:spcPct val="120000"/>
              </a:lnSpc>
              <a:spcBef>
                <a:spcPts val="500"/>
              </a:spcBef>
              <a:spcAft>
                <a:spcPts val="0"/>
              </a:spcAft>
              <a:buSzPts val="1200"/>
              <a:buNone/>
              <a:defRPr sz="1200"/>
            </a:lvl8pPr>
            <a:lvl9pPr lvl="8" algn="ctr">
              <a:lnSpc>
                <a:spcPct val="120000"/>
              </a:lnSpc>
              <a:spcBef>
                <a:spcPts val="500"/>
              </a:spcBef>
              <a:spcAft>
                <a:spcPts val="0"/>
              </a:spcAft>
              <a:buSzPts val="1200"/>
              <a:buNone/>
              <a:defRPr sz="1200"/>
            </a:lvl9pPr>
          </a:lstStyle>
          <a:p/>
        </p:txBody>
      </p:sp>
      <p:sp>
        <p:nvSpPr>
          <p:cNvPr id="21" name="Google Shape;21;p30"/>
          <p:cNvSpPr txBox="1"/>
          <p:nvPr>
            <p:ph idx="10" type="dt"/>
          </p:nvPr>
        </p:nvSpPr>
        <p:spPr>
          <a:xfrm>
            <a:off x="5326502" y="330370"/>
            <a:ext cx="2368292" cy="309201"/>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 name="Google Shape;22;p30"/>
          <p:cNvSpPr txBox="1"/>
          <p:nvPr>
            <p:ph idx="11" type="ftr"/>
          </p:nvPr>
        </p:nvSpPr>
        <p:spPr>
          <a:xfrm>
            <a:off x="1443490" y="329308"/>
            <a:ext cx="3719283" cy="30920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 name="Google Shape;23;p30"/>
          <p:cNvSpPr txBox="1"/>
          <p:nvPr>
            <p:ph idx="12" type="sldNum"/>
          </p:nvPr>
        </p:nvSpPr>
        <p:spPr>
          <a:xfrm>
            <a:off x="477760" y="798973"/>
            <a:ext cx="802005" cy="503578"/>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8" name="Shape 78"/>
        <p:cNvGrpSpPr/>
        <p:nvPr/>
      </p:nvGrpSpPr>
      <p:grpSpPr>
        <a:xfrm>
          <a:off x="0" y="0"/>
          <a:ext cx="0" cy="0"/>
          <a:chOff x="0" y="0"/>
          <a:chExt cx="0" cy="0"/>
        </a:xfrm>
      </p:grpSpPr>
      <p:sp>
        <p:nvSpPr>
          <p:cNvPr id="79" name="Google Shape;79;p39"/>
          <p:cNvSpPr txBox="1"/>
          <p:nvPr>
            <p:ph type="title"/>
          </p:nvPr>
        </p:nvSpPr>
        <p:spPr>
          <a:xfrm>
            <a:off x="1443491" y="804520"/>
            <a:ext cx="6251303" cy="1049235"/>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39"/>
          <p:cNvSpPr txBox="1"/>
          <p:nvPr>
            <p:ph idx="1" type="body"/>
          </p:nvPr>
        </p:nvSpPr>
        <p:spPr>
          <a:xfrm rot="5400000">
            <a:off x="2843836" y="615388"/>
            <a:ext cx="3450613" cy="6251303"/>
          </a:xfrm>
          <a:prstGeom prst="rect">
            <a:avLst/>
          </a:prstGeom>
          <a:noFill/>
          <a:ln>
            <a:noFill/>
          </a:ln>
        </p:spPr>
        <p:txBody>
          <a:bodyPr anchorCtr="0" anchor="t" bIns="45700" lIns="91425" spcFirstLastPara="1" rIns="91425" wrap="square" tIns="45700">
            <a:normAutofit/>
          </a:bodyPr>
          <a:lstStyle>
            <a:lvl1pPr indent="-342900" lvl="0" marL="457200" algn="l">
              <a:lnSpc>
                <a:spcPct val="120000"/>
              </a:lnSpc>
              <a:spcBef>
                <a:spcPts val="1000"/>
              </a:spcBef>
              <a:spcAft>
                <a:spcPts val="0"/>
              </a:spcAft>
              <a:buSzPts val="1800"/>
              <a:buChar char="•"/>
              <a:defRPr/>
            </a:lvl1pPr>
            <a:lvl2pPr indent="-342900" lvl="1" marL="914400" algn="l">
              <a:lnSpc>
                <a:spcPct val="120000"/>
              </a:lnSpc>
              <a:spcBef>
                <a:spcPts val="500"/>
              </a:spcBef>
              <a:spcAft>
                <a:spcPts val="0"/>
              </a:spcAft>
              <a:buSzPts val="1800"/>
              <a:buChar char="•"/>
              <a:defRPr/>
            </a:lvl2pPr>
            <a:lvl3pPr indent="-342900" lvl="2" marL="1371600" algn="l">
              <a:lnSpc>
                <a:spcPct val="120000"/>
              </a:lnSpc>
              <a:spcBef>
                <a:spcPts val="500"/>
              </a:spcBef>
              <a:spcAft>
                <a:spcPts val="0"/>
              </a:spcAft>
              <a:buSzPts val="1800"/>
              <a:buChar char="•"/>
              <a:defRPr/>
            </a:lvl3pPr>
            <a:lvl4pPr indent="-342900" lvl="3" marL="1828800" algn="l">
              <a:lnSpc>
                <a:spcPct val="120000"/>
              </a:lnSpc>
              <a:spcBef>
                <a:spcPts val="500"/>
              </a:spcBef>
              <a:spcAft>
                <a:spcPts val="0"/>
              </a:spcAft>
              <a:buSzPts val="1800"/>
              <a:buChar char="•"/>
              <a:defRPr/>
            </a:lvl4pPr>
            <a:lvl5pPr indent="-342900" lvl="4" marL="2286000" algn="l">
              <a:lnSpc>
                <a:spcPct val="120000"/>
              </a:lnSpc>
              <a:spcBef>
                <a:spcPts val="500"/>
              </a:spcBef>
              <a:spcAft>
                <a:spcPts val="0"/>
              </a:spcAft>
              <a:buSzPts val="1800"/>
              <a:buChar char="•"/>
              <a:defRPr/>
            </a:lvl5pPr>
            <a:lvl6pPr indent="-342900" lvl="5" marL="2743200" algn="l">
              <a:lnSpc>
                <a:spcPct val="120000"/>
              </a:lnSpc>
              <a:spcBef>
                <a:spcPts val="500"/>
              </a:spcBef>
              <a:spcAft>
                <a:spcPts val="0"/>
              </a:spcAft>
              <a:buSzPts val="1800"/>
              <a:buChar char="•"/>
              <a:defRPr/>
            </a:lvl6pPr>
            <a:lvl7pPr indent="-342900" lvl="6" marL="3200400" algn="l">
              <a:lnSpc>
                <a:spcPct val="120000"/>
              </a:lnSpc>
              <a:spcBef>
                <a:spcPts val="500"/>
              </a:spcBef>
              <a:spcAft>
                <a:spcPts val="0"/>
              </a:spcAft>
              <a:buSzPts val="1800"/>
              <a:buChar char="•"/>
              <a:defRPr/>
            </a:lvl7pPr>
            <a:lvl8pPr indent="-342900" lvl="7" marL="3657600" algn="l">
              <a:lnSpc>
                <a:spcPct val="120000"/>
              </a:lnSpc>
              <a:spcBef>
                <a:spcPts val="500"/>
              </a:spcBef>
              <a:spcAft>
                <a:spcPts val="0"/>
              </a:spcAft>
              <a:buSzPts val="1800"/>
              <a:buChar char="•"/>
              <a:defRPr/>
            </a:lvl8pPr>
            <a:lvl9pPr indent="-342900" lvl="8" marL="4114800" algn="l">
              <a:lnSpc>
                <a:spcPct val="120000"/>
              </a:lnSpc>
              <a:spcBef>
                <a:spcPts val="500"/>
              </a:spcBef>
              <a:spcAft>
                <a:spcPts val="0"/>
              </a:spcAft>
              <a:buSzPts val="1800"/>
              <a:buChar char="•"/>
              <a:defRPr/>
            </a:lvl9pPr>
          </a:lstStyle>
          <a:p/>
        </p:txBody>
      </p:sp>
      <p:sp>
        <p:nvSpPr>
          <p:cNvPr id="81" name="Google Shape;81;p39"/>
          <p:cNvSpPr txBox="1"/>
          <p:nvPr>
            <p:ph idx="10" type="dt"/>
          </p:nvPr>
        </p:nvSpPr>
        <p:spPr>
          <a:xfrm>
            <a:off x="5326502" y="330370"/>
            <a:ext cx="2368292" cy="309201"/>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39"/>
          <p:cNvSpPr txBox="1"/>
          <p:nvPr>
            <p:ph idx="11" type="ftr"/>
          </p:nvPr>
        </p:nvSpPr>
        <p:spPr>
          <a:xfrm>
            <a:off x="1443491" y="329308"/>
            <a:ext cx="3719283" cy="30920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39"/>
          <p:cNvSpPr txBox="1"/>
          <p:nvPr>
            <p:ph idx="12" type="sldNum"/>
          </p:nvPr>
        </p:nvSpPr>
        <p:spPr>
          <a:xfrm>
            <a:off x="487725" y="798973"/>
            <a:ext cx="795746" cy="503578"/>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4" name="Shape 84"/>
        <p:cNvGrpSpPr/>
        <p:nvPr/>
      </p:nvGrpSpPr>
      <p:grpSpPr>
        <a:xfrm>
          <a:off x="0" y="0"/>
          <a:ext cx="0" cy="0"/>
          <a:chOff x="0" y="0"/>
          <a:chExt cx="0" cy="0"/>
        </a:xfrm>
      </p:grpSpPr>
      <p:sp>
        <p:nvSpPr>
          <p:cNvPr id="85" name="Google Shape;85;p40"/>
          <p:cNvSpPr txBox="1"/>
          <p:nvPr>
            <p:ph type="title"/>
          </p:nvPr>
        </p:nvSpPr>
        <p:spPr>
          <a:xfrm rot="5400000">
            <a:off x="4813942" y="2577405"/>
            <a:ext cx="4659889" cy="1103027"/>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accent1"/>
              </a:buClr>
              <a:buSzPts val="3200"/>
              <a:buFont typeface="Rockwel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6" name="Google Shape;86;p40"/>
          <p:cNvSpPr txBox="1"/>
          <p:nvPr>
            <p:ph idx="1" type="body"/>
          </p:nvPr>
        </p:nvSpPr>
        <p:spPr>
          <a:xfrm rot="5400000">
            <a:off x="1606428" y="636037"/>
            <a:ext cx="4659889" cy="4985762"/>
          </a:xfrm>
          <a:prstGeom prst="rect">
            <a:avLst/>
          </a:prstGeom>
          <a:noFill/>
          <a:ln>
            <a:noFill/>
          </a:ln>
        </p:spPr>
        <p:txBody>
          <a:bodyPr anchorCtr="0" anchor="t" bIns="45700" lIns="91425" spcFirstLastPara="1" rIns="91425" wrap="square" tIns="45700">
            <a:normAutofit/>
          </a:bodyPr>
          <a:lstStyle>
            <a:lvl1pPr indent="-342900" lvl="0" marL="457200" algn="l">
              <a:lnSpc>
                <a:spcPct val="120000"/>
              </a:lnSpc>
              <a:spcBef>
                <a:spcPts val="1000"/>
              </a:spcBef>
              <a:spcAft>
                <a:spcPts val="0"/>
              </a:spcAft>
              <a:buSzPts val="1800"/>
              <a:buChar char="•"/>
              <a:defRPr/>
            </a:lvl1pPr>
            <a:lvl2pPr indent="-342900" lvl="1" marL="914400" algn="l">
              <a:lnSpc>
                <a:spcPct val="120000"/>
              </a:lnSpc>
              <a:spcBef>
                <a:spcPts val="500"/>
              </a:spcBef>
              <a:spcAft>
                <a:spcPts val="0"/>
              </a:spcAft>
              <a:buSzPts val="1800"/>
              <a:buChar char="•"/>
              <a:defRPr/>
            </a:lvl2pPr>
            <a:lvl3pPr indent="-342900" lvl="2" marL="1371600" algn="l">
              <a:lnSpc>
                <a:spcPct val="120000"/>
              </a:lnSpc>
              <a:spcBef>
                <a:spcPts val="500"/>
              </a:spcBef>
              <a:spcAft>
                <a:spcPts val="0"/>
              </a:spcAft>
              <a:buSzPts val="1800"/>
              <a:buChar char="•"/>
              <a:defRPr/>
            </a:lvl3pPr>
            <a:lvl4pPr indent="-342900" lvl="3" marL="1828800" algn="l">
              <a:lnSpc>
                <a:spcPct val="120000"/>
              </a:lnSpc>
              <a:spcBef>
                <a:spcPts val="500"/>
              </a:spcBef>
              <a:spcAft>
                <a:spcPts val="0"/>
              </a:spcAft>
              <a:buSzPts val="1800"/>
              <a:buChar char="•"/>
              <a:defRPr/>
            </a:lvl4pPr>
            <a:lvl5pPr indent="-342900" lvl="4" marL="2286000" algn="l">
              <a:lnSpc>
                <a:spcPct val="120000"/>
              </a:lnSpc>
              <a:spcBef>
                <a:spcPts val="500"/>
              </a:spcBef>
              <a:spcAft>
                <a:spcPts val="0"/>
              </a:spcAft>
              <a:buSzPts val="1800"/>
              <a:buChar char="•"/>
              <a:defRPr/>
            </a:lvl5pPr>
            <a:lvl6pPr indent="-342900" lvl="5" marL="2743200" algn="l">
              <a:lnSpc>
                <a:spcPct val="120000"/>
              </a:lnSpc>
              <a:spcBef>
                <a:spcPts val="500"/>
              </a:spcBef>
              <a:spcAft>
                <a:spcPts val="0"/>
              </a:spcAft>
              <a:buSzPts val="1800"/>
              <a:buChar char="•"/>
              <a:defRPr/>
            </a:lvl6pPr>
            <a:lvl7pPr indent="-342900" lvl="6" marL="3200400" algn="l">
              <a:lnSpc>
                <a:spcPct val="120000"/>
              </a:lnSpc>
              <a:spcBef>
                <a:spcPts val="500"/>
              </a:spcBef>
              <a:spcAft>
                <a:spcPts val="0"/>
              </a:spcAft>
              <a:buSzPts val="1800"/>
              <a:buChar char="•"/>
              <a:defRPr/>
            </a:lvl7pPr>
            <a:lvl8pPr indent="-342900" lvl="7" marL="3657600" algn="l">
              <a:lnSpc>
                <a:spcPct val="120000"/>
              </a:lnSpc>
              <a:spcBef>
                <a:spcPts val="500"/>
              </a:spcBef>
              <a:spcAft>
                <a:spcPts val="0"/>
              </a:spcAft>
              <a:buSzPts val="1800"/>
              <a:buChar char="•"/>
              <a:defRPr/>
            </a:lvl8pPr>
            <a:lvl9pPr indent="-342900" lvl="8" marL="4114800" algn="l">
              <a:lnSpc>
                <a:spcPct val="120000"/>
              </a:lnSpc>
              <a:spcBef>
                <a:spcPts val="500"/>
              </a:spcBef>
              <a:spcAft>
                <a:spcPts val="0"/>
              </a:spcAft>
              <a:buSzPts val="1800"/>
              <a:buChar char="•"/>
              <a:defRPr/>
            </a:lvl9pPr>
          </a:lstStyle>
          <a:p/>
        </p:txBody>
      </p:sp>
      <p:sp>
        <p:nvSpPr>
          <p:cNvPr id="87" name="Google Shape;87;p40"/>
          <p:cNvSpPr txBox="1"/>
          <p:nvPr>
            <p:ph idx="10" type="dt"/>
          </p:nvPr>
        </p:nvSpPr>
        <p:spPr>
          <a:xfrm>
            <a:off x="5326502" y="330370"/>
            <a:ext cx="2368292" cy="309201"/>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 name="Google Shape;88;p40"/>
          <p:cNvSpPr txBox="1"/>
          <p:nvPr>
            <p:ph idx="11" type="ftr"/>
          </p:nvPr>
        </p:nvSpPr>
        <p:spPr>
          <a:xfrm>
            <a:off x="1443491" y="329308"/>
            <a:ext cx="3719283" cy="30920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 name="Google Shape;89;p40"/>
          <p:cNvSpPr txBox="1"/>
          <p:nvPr>
            <p:ph idx="12" type="sldNum"/>
          </p:nvPr>
        </p:nvSpPr>
        <p:spPr>
          <a:xfrm>
            <a:off x="487725" y="798973"/>
            <a:ext cx="795746" cy="503578"/>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 name="Shape 24"/>
        <p:cNvGrpSpPr/>
        <p:nvPr/>
      </p:nvGrpSpPr>
      <p:grpSpPr>
        <a:xfrm>
          <a:off x="0" y="0"/>
          <a:ext cx="0" cy="0"/>
          <a:chOff x="0" y="0"/>
          <a:chExt cx="0" cy="0"/>
        </a:xfrm>
      </p:grpSpPr>
      <p:sp>
        <p:nvSpPr>
          <p:cNvPr id="25" name="Google Shape;25;p31"/>
          <p:cNvSpPr txBox="1"/>
          <p:nvPr>
            <p:ph type="title"/>
          </p:nvPr>
        </p:nvSpPr>
        <p:spPr>
          <a:xfrm>
            <a:off x="1443491" y="804520"/>
            <a:ext cx="6251303" cy="1049235"/>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6" name="Google Shape;26;p31"/>
          <p:cNvSpPr txBox="1"/>
          <p:nvPr>
            <p:ph idx="1" type="body"/>
          </p:nvPr>
        </p:nvSpPr>
        <p:spPr>
          <a:xfrm>
            <a:off x="1443491" y="2015733"/>
            <a:ext cx="6251303" cy="3450613"/>
          </a:xfrm>
          <a:prstGeom prst="rect">
            <a:avLst/>
          </a:prstGeom>
          <a:noFill/>
          <a:ln>
            <a:noFill/>
          </a:ln>
        </p:spPr>
        <p:txBody>
          <a:bodyPr anchorCtr="0" anchor="t" bIns="45700" lIns="91425" spcFirstLastPara="1" rIns="91425" wrap="square" tIns="45700">
            <a:normAutofit/>
          </a:bodyPr>
          <a:lstStyle>
            <a:lvl1pPr indent="-342900" lvl="0" marL="457200" algn="l">
              <a:lnSpc>
                <a:spcPct val="120000"/>
              </a:lnSpc>
              <a:spcBef>
                <a:spcPts val="1000"/>
              </a:spcBef>
              <a:spcAft>
                <a:spcPts val="0"/>
              </a:spcAft>
              <a:buSzPts val="1800"/>
              <a:buChar char="•"/>
              <a:defRPr/>
            </a:lvl1pPr>
            <a:lvl2pPr indent="-342900" lvl="1" marL="914400" algn="l">
              <a:lnSpc>
                <a:spcPct val="120000"/>
              </a:lnSpc>
              <a:spcBef>
                <a:spcPts val="500"/>
              </a:spcBef>
              <a:spcAft>
                <a:spcPts val="0"/>
              </a:spcAft>
              <a:buSzPts val="1800"/>
              <a:buChar char="•"/>
              <a:defRPr/>
            </a:lvl2pPr>
            <a:lvl3pPr indent="-342900" lvl="2" marL="1371600" algn="l">
              <a:lnSpc>
                <a:spcPct val="120000"/>
              </a:lnSpc>
              <a:spcBef>
                <a:spcPts val="500"/>
              </a:spcBef>
              <a:spcAft>
                <a:spcPts val="0"/>
              </a:spcAft>
              <a:buSzPts val="1800"/>
              <a:buChar char="•"/>
              <a:defRPr/>
            </a:lvl3pPr>
            <a:lvl4pPr indent="-342900" lvl="3" marL="1828800" algn="l">
              <a:lnSpc>
                <a:spcPct val="120000"/>
              </a:lnSpc>
              <a:spcBef>
                <a:spcPts val="500"/>
              </a:spcBef>
              <a:spcAft>
                <a:spcPts val="0"/>
              </a:spcAft>
              <a:buSzPts val="1800"/>
              <a:buChar char="•"/>
              <a:defRPr/>
            </a:lvl4pPr>
            <a:lvl5pPr indent="-342900" lvl="4" marL="2286000" algn="l">
              <a:lnSpc>
                <a:spcPct val="120000"/>
              </a:lnSpc>
              <a:spcBef>
                <a:spcPts val="500"/>
              </a:spcBef>
              <a:spcAft>
                <a:spcPts val="0"/>
              </a:spcAft>
              <a:buSzPts val="1800"/>
              <a:buChar char="•"/>
              <a:defRPr/>
            </a:lvl5pPr>
            <a:lvl6pPr indent="-342900" lvl="5" marL="2743200" algn="l">
              <a:lnSpc>
                <a:spcPct val="120000"/>
              </a:lnSpc>
              <a:spcBef>
                <a:spcPts val="500"/>
              </a:spcBef>
              <a:spcAft>
                <a:spcPts val="0"/>
              </a:spcAft>
              <a:buSzPts val="1800"/>
              <a:buChar char="•"/>
              <a:defRPr/>
            </a:lvl6pPr>
            <a:lvl7pPr indent="-342900" lvl="6" marL="3200400" algn="l">
              <a:lnSpc>
                <a:spcPct val="120000"/>
              </a:lnSpc>
              <a:spcBef>
                <a:spcPts val="500"/>
              </a:spcBef>
              <a:spcAft>
                <a:spcPts val="0"/>
              </a:spcAft>
              <a:buSzPts val="1800"/>
              <a:buChar char="•"/>
              <a:defRPr/>
            </a:lvl7pPr>
            <a:lvl8pPr indent="-342900" lvl="7" marL="3657600" algn="l">
              <a:lnSpc>
                <a:spcPct val="120000"/>
              </a:lnSpc>
              <a:spcBef>
                <a:spcPts val="500"/>
              </a:spcBef>
              <a:spcAft>
                <a:spcPts val="0"/>
              </a:spcAft>
              <a:buSzPts val="1800"/>
              <a:buChar char="•"/>
              <a:defRPr/>
            </a:lvl8pPr>
            <a:lvl9pPr indent="-342900" lvl="8" marL="4114800" algn="l">
              <a:lnSpc>
                <a:spcPct val="120000"/>
              </a:lnSpc>
              <a:spcBef>
                <a:spcPts val="500"/>
              </a:spcBef>
              <a:spcAft>
                <a:spcPts val="0"/>
              </a:spcAft>
              <a:buSzPts val="1800"/>
              <a:buChar char="•"/>
              <a:defRPr/>
            </a:lvl9pPr>
          </a:lstStyle>
          <a:p/>
        </p:txBody>
      </p:sp>
      <p:sp>
        <p:nvSpPr>
          <p:cNvPr id="27" name="Google Shape;27;p31"/>
          <p:cNvSpPr txBox="1"/>
          <p:nvPr>
            <p:ph idx="10" type="dt"/>
          </p:nvPr>
        </p:nvSpPr>
        <p:spPr>
          <a:xfrm>
            <a:off x="5326502" y="330370"/>
            <a:ext cx="2368292" cy="309201"/>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 name="Google Shape;28;p31"/>
          <p:cNvSpPr txBox="1"/>
          <p:nvPr>
            <p:ph idx="11" type="ftr"/>
          </p:nvPr>
        </p:nvSpPr>
        <p:spPr>
          <a:xfrm>
            <a:off x="1443491" y="329308"/>
            <a:ext cx="3719283" cy="30920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31"/>
          <p:cNvSpPr txBox="1"/>
          <p:nvPr>
            <p:ph idx="12" type="sldNum"/>
          </p:nvPr>
        </p:nvSpPr>
        <p:spPr>
          <a:xfrm>
            <a:off x="487725" y="798973"/>
            <a:ext cx="795746" cy="503578"/>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 name="Shape 30"/>
        <p:cNvGrpSpPr/>
        <p:nvPr/>
      </p:nvGrpSpPr>
      <p:grpSpPr>
        <a:xfrm>
          <a:off x="0" y="0"/>
          <a:ext cx="0" cy="0"/>
          <a:chOff x="0" y="0"/>
          <a:chExt cx="0" cy="0"/>
        </a:xfrm>
      </p:grpSpPr>
      <p:sp>
        <p:nvSpPr>
          <p:cNvPr id="31" name="Google Shape;31;p32"/>
          <p:cNvSpPr txBox="1"/>
          <p:nvPr>
            <p:ph idx="10" type="dt"/>
          </p:nvPr>
        </p:nvSpPr>
        <p:spPr>
          <a:xfrm>
            <a:off x="5326502" y="330370"/>
            <a:ext cx="2368292" cy="309201"/>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32"/>
          <p:cNvSpPr txBox="1"/>
          <p:nvPr>
            <p:ph idx="11" type="ftr"/>
          </p:nvPr>
        </p:nvSpPr>
        <p:spPr>
          <a:xfrm>
            <a:off x="1443491" y="329308"/>
            <a:ext cx="3719283" cy="30920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 name="Google Shape;33;p32"/>
          <p:cNvSpPr txBox="1"/>
          <p:nvPr>
            <p:ph idx="12" type="sldNum"/>
          </p:nvPr>
        </p:nvSpPr>
        <p:spPr>
          <a:xfrm>
            <a:off x="487725" y="798973"/>
            <a:ext cx="795746" cy="503578"/>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 name="Shape 34"/>
        <p:cNvGrpSpPr/>
        <p:nvPr/>
      </p:nvGrpSpPr>
      <p:grpSpPr>
        <a:xfrm>
          <a:off x="0" y="0"/>
          <a:ext cx="0" cy="0"/>
          <a:chOff x="0" y="0"/>
          <a:chExt cx="0" cy="0"/>
        </a:xfrm>
      </p:grpSpPr>
      <p:sp>
        <p:nvSpPr>
          <p:cNvPr id="35" name="Google Shape;35;p33"/>
          <p:cNvSpPr txBox="1"/>
          <p:nvPr>
            <p:ph type="title"/>
          </p:nvPr>
        </p:nvSpPr>
        <p:spPr>
          <a:xfrm>
            <a:off x="1443491" y="804520"/>
            <a:ext cx="6251303" cy="1049235"/>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6" name="Google Shape;36;p33"/>
          <p:cNvSpPr txBox="1"/>
          <p:nvPr>
            <p:ph idx="10" type="dt"/>
          </p:nvPr>
        </p:nvSpPr>
        <p:spPr>
          <a:xfrm>
            <a:off x="5326502" y="330370"/>
            <a:ext cx="2368292" cy="309201"/>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 name="Google Shape;37;p33"/>
          <p:cNvSpPr txBox="1"/>
          <p:nvPr>
            <p:ph idx="11" type="ftr"/>
          </p:nvPr>
        </p:nvSpPr>
        <p:spPr>
          <a:xfrm>
            <a:off x="1443491" y="329308"/>
            <a:ext cx="3719283" cy="30920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33"/>
          <p:cNvSpPr txBox="1"/>
          <p:nvPr>
            <p:ph idx="12" type="sldNum"/>
          </p:nvPr>
        </p:nvSpPr>
        <p:spPr>
          <a:xfrm>
            <a:off x="487725" y="798973"/>
            <a:ext cx="795746" cy="503578"/>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9" name="Shape 39"/>
        <p:cNvGrpSpPr/>
        <p:nvPr/>
      </p:nvGrpSpPr>
      <p:grpSpPr>
        <a:xfrm>
          <a:off x="0" y="0"/>
          <a:ext cx="0" cy="0"/>
          <a:chOff x="0" y="0"/>
          <a:chExt cx="0" cy="0"/>
        </a:xfrm>
      </p:grpSpPr>
      <p:sp>
        <p:nvSpPr>
          <p:cNvPr id="40" name="Google Shape;40;p34"/>
          <p:cNvSpPr txBox="1"/>
          <p:nvPr>
            <p:ph type="title"/>
          </p:nvPr>
        </p:nvSpPr>
        <p:spPr>
          <a:xfrm>
            <a:off x="1443492" y="1756130"/>
            <a:ext cx="6251302" cy="195227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accent1"/>
              </a:buClr>
              <a:buSzPts val="3200"/>
              <a:buFont typeface="Rockwell"/>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1" name="Google Shape;41;p34"/>
          <p:cNvSpPr txBox="1"/>
          <p:nvPr>
            <p:ph idx="1" type="body"/>
          </p:nvPr>
        </p:nvSpPr>
        <p:spPr>
          <a:xfrm>
            <a:off x="1434318" y="3708400"/>
            <a:ext cx="6251302" cy="1110725"/>
          </a:xfrm>
          <a:prstGeom prst="rect">
            <a:avLst/>
          </a:prstGeom>
          <a:noFill/>
          <a:ln>
            <a:noFill/>
          </a:ln>
        </p:spPr>
        <p:txBody>
          <a:bodyPr anchorCtr="0" anchor="t" bIns="45700" lIns="91425" spcFirstLastPara="1" rIns="91425" wrap="square" tIns="91425">
            <a:normAutofit/>
          </a:bodyPr>
          <a:lstStyle>
            <a:lvl1pPr indent="-228600" lvl="0" marL="457200" algn="ctr">
              <a:lnSpc>
                <a:spcPct val="120000"/>
              </a:lnSpc>
              <a:spcBef>
                <a:spcPts val="1000"/>
              </a:spcBef>
              <a:spcAft>
                <a:spcPts val="0"/>
              </a:spcAft>
              <a:buSzPts val="1800"/>
              <a:buNone/>
              <a:defRPr sz="1800">
                <a:solidFill>
                  <a:schemeClr val="lt1"/>
                </a:solidFill>
              </a:defRPr>
            </a:lvl1pPr>
            <a:lvl2pPr indent="-228600" lvl="1" marL="914400" algn="l">
              <a:lnSpc>
                <a:spcPct val="120000"/>
              </a:lnSpc>
              <a:spcBef>
                <a:spcPts val="500"/>
              </a:spcBef>
              <a:spcAft>
                <a:spcPts val="0"/>
              </a:spcAft>
              <a:buSzPts val="1500"/>
              <a:buNone/>
              <a:defRPr sz="1500">
                <a:solidFill>
                  <a:schemeClr val="lt1"/>
                </a:solidFill>
              </a:defRPr>
            </a:lvl2pPr>
            <a:lvl3pPr indent="-228600" lvl="2" marL="1371600" algn="l">
              <a:lnSpc>
                <a:spcPct val="120000"/>
              </a:lnSpc>
              <a:spcBef>
                <a:spcPts val="500"/>
              </a:spcBef>
              <a:spcAft>
                <a:spcPts val="0"/>
              </a:spcAft>
              <a:buSzPts val="1350"/>
              <a:buNone/>
              <a:defRPr sz="1350">
                <a:solidFill>
                  <a:schemeClr val="lt1"/>
                </a:solidFill>
              </a:defRPr>
            </a:lvl3pPr>
            <a:lvl4pPr indent="-228600" lvl="3" marL="1828800" algn="l">
              <a:lnSpc>
                <a:spcPct val="120000"/>
              </a:lnSpc>
              <a:spcBef>
                <a:spcPts val="500"/>
              </a:spcBef>
              <a:spcAft>
                <a:spcPts val="0"/>
              </a:spcAft>
              <a:buSzPts val="1200"/>
              <a:buNone/>
              <a:defRPr sz="1200">
                <a:solidFill>
                  <a:schemeClr val="lt1"/>
                </a:solidFill>
              </a:defRPr>
            </a:lvl4pPr>
            <a:lvl5pPr indent="-228600" lvl="4" marL="2286000" algn="l">
              <a:lnSpc>
                <a:spcPct val="120000"/>
              </a:lnSpc>
              <a:spcBef>
                <a:spcPts val="500"/>
              </a:spcBef>
              <a:spcAft>
                <a:spcPts val="0"/>
              </a:spcAft>
              <a:buSzPts val="1200"/>
              <a:buNone/>
              <a:defRPr sz="1200">
                <a:solidFill>
                  <a:schemeClr val="lt1"/>
                </a:solidFill>
              </a:defRPr>
            </a:lvl5pPr>
            <a:lvl6pPr indent="-228600" lvl="5" marL="2743200" algn="l">
              <a:lnSpc>
                <a:spcPct val="120000"/>
              </a:lnSpc>
              <a:spcBef>
                <a:spcPts val="500"/>
              </a:spcBef>
              <a:spcAft>
                <a:spcPts val="0"/>
              </a:spcAft>
              <a:buSzPts val="1200"/>
              <a:buNone/>
              <a:defRPr sz="1200">
                <a:solidFill>
                  <a:schemeClr val="lt1"/>
                </a:solidFill>
              </a:defRPr>
            </a:lvl6pPr>
            <a:lvl7pPr indent="-228600" lvl="6" marL="3200400" algn="l">
              <a:lnSpc>
                <a:spcPct val="120000"/>
              </a:lnSpc>
              <a:spcBef>
                <a:spcPts val="500"/>
              </a:spcBef>
              <a:spcAft>
                <a:spcPts val="0"/>
              </a:spcAft>
              <a:buSzPts val="1200"/>
              <a:buNone/>
              <a:defRPr sz="1200">
                <a:solidFill>
                  <a:schemeClr val="lt1"/>
                </a:solidFill>
              </a:defRPr>
            </a:lvl7pPr>
            <a:lvl8pPr indent="-228600" lvl="7" marL="3657600" algn="l">
              <a:lnSpc>
                <a:spcPct val="120000"/>
              </a:lnSpc>
              <a:spcBef>
                <a:spcPts val="500"/>
              </a:spcBef>
              <a:spcAft>
                <a:spcPts val="0"/>
              </a:spcAft>
              <a:buSzPts val="1200"/>
              <a:buNone/>
              <a:defRPr sz="1200">
                <a:solidFill>
                  <a:schemeClr val="lt1"/>
                </a:solidFill>
              </a:defRPr>
            </a:lvl8pPr>
            <a:lvl9pPr indent="-228600" lvl="8" marL="4114800" algn="l">
              <a:lnSpc>
                <a:spcPct val="120000"/>
              </a:lnSpc>
              <a:spcBef>
                <a:spcPts val="500"/>
              </a:spcBef>
              <a:spcAft>
                <a:spcPts val="0"/>
              </a:spcAft>
              <a:buSzPts val="1200"/>
              <a:buNone/>
              <a:defRPr sz="1200">
                <a:solidFill>
                  <a:schemeClr val="lt1"/>
                </a:solidFill>
              </a:defRPr>
            </a:lvl9pPr>
          </a:lstStyle>
          <a:p/>
        </p:txBody>
      </p:sp>
      <p:sp>
        <p:nvSpPr>
          <p:cNvPr id="42" name="Google Shape;42;p34"/>
          <p:cNvSpPr txBox="1"/>
          <p:nvPr>
            <p:ph idx="10" type="dt"/>
          </p:nvPr>
        </p:nvSpPr>
        <p:spPr>
          <a:xfrm>
            <a:off x="5326502" y="330370"/>
            <a:ext cx="2368292" cy="309201"/>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34"/>
          <p:cNvSpPr txBox="1"/>
          <p:nvPr>
            <p:ph idx="11" type="ftr"/>
          </p:nvPr>
        </p:nvSpPr>
        <p:spPr>
          <a:xfrm>
            <a:off x="1443491" y="329308"/>
            <a:ext cx="3719283" cy="30920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 name="Google Shape;44;p34"/>
          <p:cNvSpPr txBox="1"/>
          <p:nvPr>
            <p:ph idx="12" type="sldNum"/>
          </p:nvPr>
        </p:nvSpPr>
        <p:spPr>
          <a:xfrm>
            <a:off x="487725" y="798973"/>
            <a:ext cx="795746" cy="503578"/>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5" name="Shape 45"/>
        <p:cNvGrpSpPr/>
        <p:nvPr/>
      </p:nvGrpSpPr>
      <p:grpSpPr>
        <a:xfrm>
          <a:off x="0" y="0"/>
          <a:ext cx="0" cy="0"/>
          <a:chOff x="0" y="0"/>
          <a:chExt cx="0" cy="0"/>
        </a:xfrm>
      </p:grpSpPr>
      <p:sp>
        <p:nvSpPr>
          <p:cNvPr id="46" name="Google Shape;46;p35"/>
          <p:cNvSpPr txBox="1"/>
          <p:nvPr>
            <p:ph type="title"/>
          </p:nvPr>
        </p:nvSpPr>
        <p:spPr>
          <a:xfrm>
            <a:off x="1443491" y="804890"/>
            <a:ext cx="6251303" cy="1059305"/>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7" name="Google Shape;47;p35"/>
          <p:cNvSpPr txBox="1"/>
          <p:nvPr>
            <p:ph idx="1" type="body"/>
          </p:nvPr>
        </p:nvSpPr>
        <p:spPr>
          <a:xfrm>
            <a:off x="1443491" y="2013936"/>
            <a:ext cx="2965632" cy="3437560"/>
          </a:xfrm>
          <a:prstGeom prst="rect">
            <a:avLst/>
          </a:prstGeom>
          <a:noFill/>
          <a:ln>
            <a:noFill/>
          </a:ln>
        </p:spPr>
        <p:txBody>
          <a:bodyPr anchorCtr="0" anchor="t" bIns="45700" lIns="91425" spcFirstLastPara="1" rIns="91425" wrap="square" tIns="45700">
            <a:normAutofit/>
          </a:bodyPr>
          <a:lstStyle>
            <a:lvl1pPr indent="-342900" lvl="0" marL="457200" algn="l">
              <a:lnSpc>
                <a:spcPct val="120000"/>
              </a:lnSpc>
              <a:spcBef>
                <a:spcPts val="1000"/>
              </a:spcBef>
              <a:spcAft>
                <a:spcPts val="0"/>
              </a:spcAft>
              <a:buSzPts val="1800"/>
              <a:buChar char="•"/>
              <a:defRPr/>
            </a:lvl1pPr>
            <a:lvl2pPr indent="-342900" lvl="1" marL="914400" algn="l">
              <a:lnSpc>
                <a:spcPct val="120000"/>
              </a:lnSpc>
              <a:spcBef>
                <a:spcPts val="500"/>
              </a:spcBef>
              <a:spcAft>
                <a:spcPts val="0"/>
              </a:spcAft>
              <a:buSzPts val="1800"/>
              <a:buChar char="•"/>
              <a:defRPr/>
            </a:lvl2pPr>
            <a:lvl3pPr indent="-342900" lvl="2" marL="1371600" algn="l">
              <a:lnSpc>
                <a:spcPct val="120000"/>
              </a:lnSpc>
              <a:spcBef>
                <a:spcPts val="500"/>
              </a:spcBef>
              <a:spcAft>
                <a:spcPts val="0"/>
              </a:spcAft>
              <a:buSzPts val="1800"/>
              <a:buChar char="•"/>
              <a:defRPr/>
            </a:lvl3pPr>
            <a:lvl4pPr indent="-342900" lvl="3" marL="1828800" algn="l">
              <a:lnSpc>
                <a:spcPct val="120000"/>
              </a:lnSpc>
              <a:spcBef>
                <a:spcPts val="500"/>
              </a:spcBef>
              <a:spcAft>
                <a:spcPts val="0"/>
              </a:spcAft>
              <a:buSzPts val="1800"/>
              <a:buChar char="•"/>
              <a:defRPr/>
            </a:lvl4pPr>
            <a:lvl5pPr indent="-342900" lvl="4" marL="2286000" algn="l">
              <a:lnSpc>
                <a:spcPct val="120000"/>
              </a:lnSpc>
              <a:spcBef>
                <a:spcPts val="500"/>
              </a:spcBef>
              <a:spcAft>
                <a:spcPts val="0"/>
              </a:spcAft>
              <a:buSzPts val="1800"/>
              <a:buChar char="•"/>
              <a:defRPr/>
            </a:lvl5pPr>
            <a:lvl6pPr indent="-342900" lvl="5" marL="2743200" algn="l">
              <a:lnSpc>
                <a:spcPct val="120000"/>
              </a:lnSpc>
              <a:spcBef>
                <a:spcPts val="500"/>
              </a:spcBef>
              <a:spcAft>
                <a:spcPts val="0"/>
              </a:spcAft>
              <a:buSzPts val="1800"/>
              <a:buChar char="•"/>
              <a:defRPr/>
            </a:lvl6pPr>
            <a:lvl7pPr indent="-342900" lvl="6" marL="3200400" algn="l">
              <a:lnSpc>
                <a:spcPct val="120000"/>
              </a:lnSpc>
              <a:spcBef>
                <a:spcPts val="500"/>
              </a:spcBef>
              <a:spcAft>
                <a:spcPts val="0"/>
              </a:spcAft>
              <a:buSzPts val="1800"/>
              <a:buChar char="•"/>
              <a:defRPr/>
            </a:lvl7pPr>
            <a:lvl8pPr indent="-342900" lvl="7" marL="3657600" algn="l">
              <a:lnSpc>
                <a:spcPct val="120000"/>
              </a:lnSpc>
              <a:spcBef>
                <a:spcPts val="500"/>
              </a:spcBef>
              <a:spcAft>
                <a:spcPts val="0"/>
              </a:spcAft>
              <a:buSzPts val="1800"/>
              <a:buChar char="•"/>
              <a:defRPr/>
            </a:lvl8pPr>
            <a:lvl9pPr indent="-342900" lvl="8" marL="4114800" algn="l">
              <a:lnSpc>
                <a:spcPct val="120000"/>
              </a:lnSpc>
              <a:spcBef>
                <a:spcPts val="500"/>
              </a:spcBef>
              <a:spcAft>
                <a:spcPts val="0"/>
              </a:spcAft>
              <a:buSzPts val="1800"/>
              <a:buChar char="•"/>
              <a:defRPr/>
            </a:lvl9pPr>
          </a:lstStyle>
          <a:p/>
        </p:txBody>
      </p:sp>
      <p:sp>
        <p:nvSpPr>
          <p:cNvPr id="48" name="Google Shape;48;p35"/>
          <p:cNvSpPr txBox="1"/>
          <p:nvPr>
            <p:ph idx="2" type="body"/>
          </p:nvPr>
        </p:nvSpPr>
        <p:spPr>
          <a:xfrm>
            <a:off x="4729162" y="2013936"/>
            <a:ext cx="2965424" cy="3437559"/>
          </a:xfrm>
          <a:prstGeom prst="rect">
            <a:avLst/>
          </a:prstGeom>
          <a:noFill/>
          <a:ln>
            <a:noFill/>
          </a:ln>
        </p:spPr>
        <p:txBody>
          <a:bodyPr anchorCtr="0" anchor="t" bIns="45700" lIns="91425" spcFirstLastPara="1" rIns="91425" wrap="square" tIns="45700">
            <a:normAutofit/>
          </a:bodyPr>
          <a:lstStyle>
            <a:lvl1pPr indent="-342900" lvl="0" marL="457200" algn="l">
              <a:lnSpc>
                <a:spcPct val="120000"/>
              </a:lnSpc>
              <a:spcBef>
                <a:spcPts val="1000"/>
              </a:spcBef>
              <a:spcAft>
                <a:spcPts val="0"/>
              </a:spcAft>
              <a:buSzPts val="1800"/>
              <a:buChar char="•"/>
              <a:defRPr/>
            </a:lvl1pPr>
            <a:lvl2pPr indent="-342900" lvl="1" marL="914400" algn="l">
              <a:lnSpc>
                <a:spcPct val="120000"/>
              </a:lnSpc>
              <a:spcBef>
                <a:spcPts val="500"/>
              </a:spcBef>
              <a:spcAft>
                <a:spcPts val="0"/>
              </a:spcAft>
              <a:buSzPts val="1800"/>
              <a:buChar char="•"/>
              <a:defRPr/>
            </a:lvl2pPr>
            <a:lvl3pPr indent="-342900" lvl="2" marL="1371600" algn="l">
              <a:lnSpc>
                <a:spcPct val="120000"/>
              </a:lnSpc>
              <a:spcBef>
                <a:spcPts val="500"/>
              </a:spcBef>
              <a:spcAft>
                <a:spcPts val="0"/>
              </a:spcAft>
              <a:buSzPts val="1800"/>
              <a:buChar char="•"/>
              <a:defRPr/>
            </a:lvl3pPr>
            <a:lvl4pPr indent="-342900" lvl="3" marL="1828800" algn="l">
              <a:lnSpc>
                <a:spcPct val="120000"/>
              </a:lnSpc>
              <a:spcBef>
                <a:spcPts val="500"/>
              </a:spcBef>
              <a:spcAft>
                <a:spcPts val="0"/>
              </a:spcAft>
              <a:buSzPts val="1800"/>
              <a:buChar char="•"/>
              <a:defRPr/>
            </a:lvl4pPr>
            <a:lvl5pPr indent="-342900" lvl="4" marL="2286000" algn="l">
              <a:lnSpc>
                <a:spcPct val="120000"/>
              </a:lnSpc>
              <a:spcBef>
                <a:spcPts val="500"/>
              </a:spcBef>
              <a:spcAft>
                <a:spcPts val="0"/>
              </a:spcAft>
              <a:buSzPts val="1800"/>
              <a:buChar char="•"/>
              <a:defRPr/>
            </a:lvl5pPr>
            <a:lvl6pPr indent="-342900" lvl="5" marL="2743200" algn="l">
              <a:lnSpc>
                <a:spcPct val="120000"/>
              </a:lnSpc>
              <a:spcBef>
                <a:spcPts val="500"/>
              </a:spcBef>
              <a:spcAft>
                <a:spcPts val="0"/>
              </a:spcAft>
              <a:buSzPts val="1800"/>
              <a:buChar char="•"/>
              <a:defRPr/>
            </a:lvl6pPr>
            <a:lvl7pPr indent="-342900" lvl="6" marL="3200400" algn="l">
              <a:lnSpc>
                <a:spcPct val="120000"/>
              </a:lnSpc>
              <a:spcBef>
                <a:spcPts val="500"/>
              </a:spcBef>
              <a:spcAft>
                <a:spcPts val="0"/>
              </a:spcAft>
              <a:buSzPts val="1800"/>
              <a:buChar char="•"/>
              <a:defRPr/>
            </a:lvl7pPr>
            <a:lvl8pPr indent="-342900" lvl="7" marL="3657600" algn="l">
              <a:lnSpc>
                <a:spcPct val="120000"/>
              </a:lnSpc>
              <a:spcBef>
                <a:spcPts val="500"/>
              </a:spcBef>
              <a:spcAft>
                <a:spcPts val="0"/>
              </a:spcAft>
              <a:buSzPts val="1800"/>
              <a:buChar char="•"/>
              <a:defRPr/>
            </a:lvl8pPr>
            <a:lvl9pPr indent="-342900" lvl="8" marL="4114800" algn="l">
              <a:lnSpc>
                <a:spcPct val="120000"/>
              </a:lnSpc>
              <a:spcBef>
                <a:spcPts val="500"/>
              </a:spcBef>
              <a:spcAft>
                <a:spcPts val="0"/>
              </a:spcAft>
              <a:buSzPts val="1800"/>
              <a:buChar char="•"/>
              <a:defRPr/>
            </a:lvl9pPr>
          </a:lstStyle>
          <a:p/>
        </p:txBody>
      </p:sp>
      <p:sp>
        <p:nvSpPr>
          <p:cNvPr id="49" name="Google Shape;49;p35"/>
          <p:cNvSpPr txBox="1"/>
          <p:nvPr>
            <p:ph idx="10" type="dt"/>
          </p:nvPr>
        </p:nvSpPr>
        <p:spPr>
          <a:xfrm>
            <a:off x="5326502" y="330370"/>
            <a:ext cx="2368292" cy="309201"/>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 name="Google Shape;50;p35"/>
          <p:cNvSpPr txBox="1"/>
          <p:nvPr>
            <p:ph idx="11" type="ftr"/>
          </p:nvPr>
        </p:nvSpPr>
        <p:spPr>
          <a:xfrm>
            <a:off x="1443491" y="329308"/>
            <a:ext cx="3719283" cy="30920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 name="Google Shape;51;p35"/>
          <p:cNvSpPr txBox="1"/>
          <p:nvPr>
            <p:ph idx="12" type="sldNum"/>
          </p:nvPr>
        </p:nvSpPr>
        <p:spPr>
          <a:xfrm>
            <a:off x="487725" y="798973"/>
            <a:ext cx="795746" cy="503578"/>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2" name="Shape 52"/>
        <p:cNvGrpSpPr/>
        <p:nvPr/>
      </p:nvGrpSpPr>
      <p:grpSpPr>
        <a:xfrm>
          <a:off x="0" y="0"/>
          <a:ext cx="0" cy="0"/>
          <a:chOff x="0" y="0"/>
          <a:chExt cx="0" cy="0"/>
        </a:xfrm>
      </p:grpSpPr>
      <p:sp>
        <p:nvSpPr>
          <p:cNvPr id="53" name="Google Shape;53;p36"/>
          <p:cNvSpPr txBox="1"/>
          <p:nvPr>
            <p:ph type="title"/>
          </p:nvPr>
        </p:nvSpPr>
        <p:spPr>
          <a:xfrm>
            <a:off x="1443491" y="804164"/>
            <a:ext cx="6251303" cy="1056319"/>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4" name="Google Shape;54;p36"/>
          <p:cNvSpPr txBox="1"/>
          <p:nvPr>
            <p:ph idx="1" type="body"/>
          </p:nvPr>
        </p:nvSpPr>
        <p:spPr>
          <a:xfrm>
            <a:off x="1443491" y="2019550"/>
            <a:ext cx="2965631" cy="801943"/>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1000"/>
              </a:spcBef>
              <a:spcAft>
                <a:spcPts val="0"/>
              </a:spcAft>
              <a:buSzPts val="2200"/>
              <a:buNone/>
              <a:defRPr b="0" sz="2200" cap="none">
                <a:solidFill>
                  <a:schemeClr val="accent1"/>
                </a:solidFill>
              </a:defRPr>
            </a:lvl1pPr>
            <a:lvl2pPr indent="-228600" lvl="1" marL="914400" algn="l">
              <a:lnSpc>
                <a:spcPct val="120000"/>
              </a:lnSpc>
              <a:spcBef>
                <a:spcPts val="500"/>
              </a:spcBef>
              <a:spcAft>
                <a:spcPts val="0"/>
              </a:spcAft>
              <a:buSzPts val="1500"/>
              <a:buNone/>
              <a:defRPr b="1" sz="1500"/>
            </a:lvl2pPr>
            <a:lvl3pPr indent="-228600" lvl="2" marL="1371600" algn="l">
              <a:lnSpc>
                <a:spcPct val="120000"/>
              </a:lnSpc>
              <a:spcBef>
                <a:spcPts val="500"/>
              </a:spcBef>
              <a:spcAft>
                <a:spcPts val="0"/>
              </a:spcAft>
              <a:buSzPts val="1350"/>
              <a:buNone/>
              <a:defRPr b="1" sz="1350"/>
            </a:lvl3pPr>
            <a:lvl4pPr indent="-228600" lvl="3" marL="1828800" algn="l">
              <a:lnSpc>
                <a:spcPct val="120000"/>
              </a:lnSpc>
              <a:spcBef>
                <a:spcPts val="500"/>
              </a:spcBef>
              <a:spcAft>
                <a:spcPts val="0"/>
              </a:spcAft>
              <a:buSzPts val="1200"/>
              <a:buNone/>
              <a:defRPr b="1" sz="1200"/>
            </a:lvl4pPr>
            <a:lvl5pPr indent="-228600" lvl="4" marL="2286000" algn="l">
              <a:lnSpc>
                <a:spcPct val="120000"/>
              </a:lnSpc>
              <a:spcBef>
                <a:spcPts val="500"/>
              </a:spcBef>
              <a:spcAft>
                <a:spcPts val="0"/>
              </a:spcAft>
              <a:buSzPts val="1200"/>
              <a:buNone/>
              <a:defRPr b="1" sz="1200"/>
            </a:lvl5pPr>
            <a:lvl6pPr indent="-228600" lvl="5" marL="2743200" algn="l">
              <a:lnSpc>
                <a:spcPct val="120000"/>
              </a:lnSpc>
              <a:spcBef>
                <a:spcPts val="500"/>
              </a:spcBef>
              <a:spcAft>
                <a:spcPts val="0"/>
              </a:spcAft>
              <a:buSzPts val="1200"/>
              <a:buNone/>
              <a:defRPr b="1" sz="1200"/>
            </a:lvl6pPr>
            <a:lvl7pPr indent="-228600" lvl="6" marL="3200400" algn="l">
              <a:lnSpc>
                <a:spcPct val="120000"/>
              </a:lnSpc>
              <a:spcBef>
                <a:spcPts val="500"/>
              </a:spcBef>
              <a:spcAft>
                <a:spcPts val="0"/>
              </a:spcAft>
              <a:buSzPts val="1200"/>
              <a:buNone/>
              <a:defRPr b="1" sz="1200"/>
            </a:lvl7pPr>
            <a:lvl8pPr indent="-228600" lvl="7" marL="3657600" algn="l">
              <a:lnSpc>
                <a:spcPct val="120000"/>
              </a:lnSpc>
              <a:spcBef>
                <a:spcPts val="500"/>
              </a:spcBef>
              <a:spcAft>
                <a:spcPts val="0"/>
              </a:spcAft>
              <a:buSzPts val="1200"/>
              <a:buNone/>
              <a:defRPr b="1" sz="1200"/>
            </a:lvl8pPr>
            <a:lvl9pPr indent="-228600" lvl="8" marL="4114800" algn="l">
              <a:lnSpc>
                <a:spcPct val="120000"/>
              </a:lnSpc>
              <a:spcBef>
                <a:spcPts val="500"/>
              </a:spcBef>
              <a:spcAft>
                <a:spcPts val="0"/>
              </a:spcAft>
              <a:buSzPts val="1200"/>
              <a:buNone/>
              <a:defRPr b="1" sz="1200"/>
            </a:lvl9pPr>
          </a:lstStyle>
          <a:p/>
        </p:txBody>
      </p:sp>
      <p:sp>
        <p:nvSpPr>
          <p:cNvPr id="55" name="Google Shape;55;p36"/>
          <p:cNvSpPr txBox="1"/>
          <p:nvPr>
            <p:ph idx="2" type="body"/>
          </p:nvPr>
        </p:nvSpPr>
        <p:spPr>
          <a:xfrm>
            <a:off x="1443491" y="2824270"/>
            <a:ext cx="2965631" cy="2644457"/>
          </a:xfrm>
          <a:prstGeom prst="rect">
            <a:avLst/>
          </a:prstGeom>
          <a:noFill/>
          <a:ln>
            <a:noFill/>
          </a:ln>
        </p:spPr>
        <p:txBody>
          <a:bodyPr anchorCtr="0" anchor="t" bIns="45700" lIns="91425" spcFirstLastPara="1" rIns="91425" wrap="square" tIns="45700">
            <a:normAutofit/>
          </a:bodyPr>
          <a:lstStyle>
            <a:lvl1pPr indent="-342900" lvl="0" marL="457200" algn="l">
              <a:lnSpc>
                <a:spcPct val="120000"/>
              </a:lnSpc>
              <a:spcBef>
                <a:spcPts val="1000"/>
              </a:spcBef>
              <a:spcAft>
                <a:spcPts val="0"/>
              </a:spcAft>
              <a:buSzPts val="1800"/>
              <a:buChar char="•"/>
              <a:defRPr/>
            </a:lvl1pPr>
            <a:lvl2pPr indent="-342900" lvl="1" marL="914400" algn="l">
              <a:lnSpc>
                <a:spcPct val="120000"/>
              </a:lnSpc>
              <a:spcBef>
                <a:spcPts val="500"/>
              </a:spcBef>
              <a:spcAft>
                <a:spcPts val="0"/>
              </a:spcAft>
              <a:buSzPts val="1800"/>
              <a:buChar char="•"/>
              <a:defRPr/>
            </a:lvl2pPr>
            <a:lvl3pPr indent="-342900" lvl="2" marL="1371600" algn="l">
              <a:lnSpc>
                <a:spcPct val="120000"/>
              </a:lnSpc>
              <a:spcBef>
                <a:spcPts val="500"/>
              </a:spcBef>
              <a:spcAft>
                <a:spcPts val="0"/>
              </a:spcAft>
              <a:buSzPts val="1800"/>
              <a:buChar char="•"/>
              <a:defRPr/>
            </a:lvl3pPr>
            <a:lvl4pPr indent="-342900" lvl="3" marL="1828800" algn="l">
              <a:lnSpc>
                <a:spcPct val="120000"/>
              </a:lnSpc>
              <a:spcBef>
                <a:spcPts val="500"/>
              </a:spcBef>
              <a:spcAft>
                <a:spcPts val="0"/>
              </a:spcAft>
              <a:buSzPts val="1800"/>
              <a:buChar char="•"/>
              <a:defRPr/>
            </a:lvl4pPr>
            <a:lvl5pPr indent="-342900" lvl="4" marL="2286000" algn="l">
              <a:lnSpc>
                <a:spcPct val="120000"/>
              </a:lnSpc>
              <a:spcBef>
                <a:spcPts val="500"/>
              </a:spcBef>
              <a:spcAft>
                <a:spcPts val="0"/>
              </a:spcAft>
              <a:buSzPts val="1800"/>
              <a:buChar char="•"/>
              <a:defRPr/>
            </a:lvl5pPr>
            <a:lvl6pPr indent="-342900" lvl="5" marL="2743200" algn="l">
              <a:lnSpc>
                <a:spcPct val="120000"/>
              </a:lnSpc>
              <a:spcBef>
                <a:spcPts val="500"/>
              </a:spcBef>
              <a:spcAft>
                <a:spcPts val="0"/>
              </a:spcAft>
              <a:buSzPts val="1800"/>
              <a:buChar char="•"/>
              <a:defRPr/>
            </a:lvl6pPr>
            <a:lvl7pPr indent="-342900" lvl="6" marL="3200400" algn="l">
              <a:lnSpc>
                <a:spcPct val="120000"/>
              </a:lnSpc>
              <a:spcBef>
                <a:spcPts val="500"/>
              </a:spcBef>
              <a:spcAft>
                <a:spcPts val="0"/>
              </a:spcAft>
              <a:buSzPts val="1800"/>
              <a:buChar char="•"/>
              <a:defRPr/>
            </a:lvl7pPr>
            <a:lvl8pPr indent="-342900" lvl="7" marL="3657600" algn="l">
              <a:lnSpc>
                <a:spcPct val="120000"/>
              </a:lnSpc>
              <a:spcBef>
                <a:spcPts val="500"/>
              </a:spcBef>
              <a:spcAft>
                <a:spcPts val="0"/>
              </a:spcAft>
              <a:buSzPts val="1800"/>
              <a:buChar char="•"/>
              <a:defRPr/>
            </a:lvl8pPr>
            <a:lvl9pPr indent="-342900" lvl="8" marL="4114800" algn="l">
              <a:lnSpc>
                <a:spcPct val="120000"/>
              </a:lnSpc>
              <a:spcBef>
                <a:spcPts val="500"/>
              </a:spcBef>
              <a:spcAft>
                <a:spcPts val="0"/>
              </a:spcAft>
              <a:buSzPts val="1800"/>
              <a:buChar char="•"/>
              <a:defRPr/>
            </a:lvl9pPr>
          </a:lstStyle>
          <a:p/>
        </p:txBody>
      </p:sp>
      <p:sp>
        <p:nvSpPr>
          <p:cNvPr id="56" name="Google Shape;56;p36"/>
          <p:cNvSpPr txBox="1"/>
          <p:nvPr>
            <p:ph idx="3" type="body"/>
          </p:nvPr>
        </p:nvSpPr>
        <p:spPr>
          <a:xfrm>
            <a:off x="4729270" y="2023004"/>
            <a:ext cx="2965523" cy="802237"/>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1000"/>
              </a:spcBef>
              <a:spcAft>
                <a:spcPts val="0"/>
              </a:spcAft>
              <a:buSzPts val="2200"/>
              <a:buNone/>
              <a:defRPr b="0" sz="2200" cap="none">
                <a:solidFill>
                  <a:schemeClr val="accent1"/>
                </a:solidFill>
              </a:defRPr>
            </a:lvl1pPr>
            <a:lvl2pPr indent="-228600" lvl="1" marL="914400" algn="l">
              <a:lnSpc>
                <a:spcPct val="120000"/>
              </a:lnSpc>
              <a:spcBef>
                <a:spcPts val="500"/>
              </a:spcBef>
              <a:spcAft>
                <a:spcPts val="0"/>
              </a:spcAft>
              <a:buSzPts val="1500"/>
              <a:buNone/>
              <a:defRPr b="1" sz="1500"/>
            </a:lvl2pPr>
            <a:lvl3pPr indent="-228600" lvl="2" marL="1371600" algn="l">
              <a:lnSpc>
                <a:spcPct val="120000"/>
              </a:lnSpc>
              <a:spcBef>
                <a:spcPts val="500"/>
              </a:spcBef>
              <a:spcAft>
                <a:spcPts val="0"/>
              </a:spcAft>
              <a:buSzPts val="1350"/>
              <a:buNone/>
              <a:defRPr b="1" sz="1350"/>
            </a:lvl3pPr>
            <a:lvl4pPr indent="-228600" lvl="3" marL="1828800" algn="l">
              <a:lnSpc>
                <a:spcPct val="120000"/>
              </a:lnSpc>
              <a:spcBef>
                <a:spcPts val="500"/>
              </a:spcBef>
              <a:spcAft>
                <a:spcPts val="0"/>
              </a:spcAft>
              <a:buSzPts val="1200"/>
              <a:buNone/>
              <a:defRPr b="1" sz="1200"/>
            </a:lvl4pPr>
            <a:lvl5pPr indent="-228600" lvl="4" marL="2286000" algn="l">
              <a:lnSpc>
                <a:spcPct val="120000"/>
              </a:lnSpc>
              <a:spcBef>
                <a:spcPts val="500"/>
              </a:spcBef>
              <a:spcAft>
                <a:spcPts val="0"/>
              </a:spcAft>
              <a:buSzPts val="1200"/>
              <a:buNone/>
              <a:defRPr b="1" sz="1200"/>
            </a:lvl5pPr>
            <a:lvl6pPr indent="-228600" lvl="5" marL="2743200" algn="l">
              <a:lnSpc>
                <a:spcPct val="120000"/>
              </a:lnSpc>
              <a:spcBef>
                <a:spcPts val="500"/>
              </a:spcBef>
              <a:spcAft>
                <a:spcPts val="0"/>
              </a:spcAft>
              <a:buSzPts val="1200"/>
              <a:buNone/>
              <a:defRPr b="1" sz="1200"/>
            </a:lvl6pPr>
            <a:lvl7pPr indent="-228600" lvl="6" marL="3200400" algn="l">
              <a:lnSpc>
                <a:spcPct val="120000"/>
              </a:lnSpc>
              <a:spcBef>
                <a:spcPts val="500"/>
              </a:spcBef>
              <a:spcAft>
                <a:spcPts val="0"/>
              </a:spcAft>
              <a:buSzPts val="1200"/>
              <a:buNone/>
              <a:defRPr b="1" sz="1200"/>
            </a:lvl7pPr>
            <a:lvl8pPr indent="-228600" lvl="7" marL="3657600" algn="l">
              <a:lnSpc>
                <a:spcPct val="120000"/>
              </a:lnSpc>
              <a:spcBef>
                <a:spcPts val="500"/>
              </a:spcBef>
              <a:spcAft>
                <a:spcPts val="0"/>
              </a:spcAft>
              <a:buSzPts val="1200"/>
              <a:buNone/>
              <a:defRPr b="1" sz="1200"/>
            </a:lvl8pPr>
            <a:lvl9pPr indent="-228600" lvl="8" marL="4114800" algn="l">
              <a:lnSpc>
                <a:spcPct val="120000"/>
              </a:lnSpc>
              <a:spcBef>
                <a:spcPts val="500"/>
              </a:spcBef>
              <a:spcAft>
                <a:spcPts val="0"/>
              </a:spcAft>
              <a:buSzPts val="1200"/>
              <a:buNone/>
              <a:defRPr b="1" sz="1200"/>
            </a:lvl9pPr>
          </a:lstStyle>
          <a:p/>
        </p:txBody>
      </p:sp>
      <p:sp>
        <p:nvSpPr>
          <p:cNvPr id="57" name="Google Shape;57;p36"/>
          <p:cNvSpPr txBox="1"/>
          <p:nvPr>
            <p:ph idx="4" type="body"/>
          </p:nvPr>
        </p:nvSpPr>
        <p:spPr>
          <a:xfrm>
            <a:off x="4729270" y="2821491"/>
            <a:ext cx="2965523" cy="2637371"/>
          </a:xfrm>
          <a:prstGeom prst="rect">
            <a:avLst/>
          </a:prstGeom>
          <a:noFill/>
          <a:ln>
            <a:noFill/>
          </a:ln>
        </p:spPr>
        <p:txBody>
          <a:bodyPr anchorCtr="0" anchor="t" bIns="45700" lIns="91425" spcFirstLastPara="1" rIns="91425" wrap="square" tIns="45700">
            <a:normAutofit/>
          </a:bodyPr>
          <a:lstStyle>
            <a:lvl1pPr indent="-342900" lvl="0" marL="457200" algn="l">
              <a:lnSpc>
                <a:spcPct val="120000"/>
              </a:lnSpc>
              <a:spcBef>
                <a:spcPts val="1000"/>
              </a:spcBef>
              <a:spcAft>
                <a:spcPts val="0"/>
              </a:spcAft>
              <a:buSzPts val="1800"/>
              <a:buChar char="•"/>
              <a:defRPr/>
            </a:lvl1pPr>
            <a:lvl2pPr indent="-342900" lvl="1" marL="914400" algn="l">
              <a:lnSpc>
                <a:spcPct val="120000"/>
              </a:lnSpc>
              <a:spcBef>
                <a:spcPts val="500"/>
              </a:spcBef>
              <a:spcAft>
                <a:spcPts val="0"/>
              </a:spcAft>
              <a:buSzPts val="1800"/>
              <a:buChar char="•"/>
              <a:defRPr/>
            </a:lvl2pPr>
            <a:lvl3pPr indent="-342900" lvl="2" marL="1371600" algn="l">
              <a:lnSpc>
                <a:spcPct val="120000"/>
              </a:lnSpc>
              <a:spcBef>
                <a:spcPts val="500"/>
              </a:spcBef>
              <a:spcAft>
                <a:spcPts val="0"/>
              </a:spcAft>
              <a:buSzPts val="1800"/>
              <a:buChar char="•"/>
              <a:defRPr/>
            </a:lvl3pPr>
            <a:lvl4pPr indent="-342900" lvl="3" marL="1828800" algn="l">
              <a:lnSpc>
                <a:spcPct val="120000"/>
              </a:lnSpc>
              <a:spcBef>
                <a:spcPts val="500"/>
              </a:spcBef>
              <a:spcAft>
                <a:spcPts val="0"/>
              </a:spcAft>
              <a:buSzPts val="1800"/>
              <a:buChar char="•"/>
              <a:defRPr/>
            </a:lvl4pPr>
            <a:lvl5pPr indent="-342900" lvl="4" marL="2286000" algn="l">
              <a:lnSpc>
                <a:spcPct val="120000"/>
              </a:lnSpc>
              <a:spcBef>
                <a:spcPts val="500"/>
              </a:spcBef>
              <a:spcAft>
                <a:spcPts val="0"/>
              </a:spcAft>
              <a:buSzPts val="1800"/>
              <a:buChar char="•"/>
              <a:defRPr/>
            </a:lvl5pPr>
            <a:lvl6pPr indent="-342900" lvl="5" marL="2743200" algn="l">
              <a:lnSpc>
                <a:spcPct val="120000"/>
              </a:lnSpc>
              <a:spcBef>
                <a:spcPts val="500"/>
              </a:spcBef>
              <a:spcAft>
                <a:spcPts val="0"/>
              </a:spcAft>
              <a:buSzPts val="1800"/>
              <a:buChar char="•"/>
              <a:defRPr/>
            </a:lvl6pPr>
            <a:lvl7pPr indent="-342900" lvl="6" marL="3200400" algn="l">
              <a:lnSpc>
                <a:spcPct val="120000"/>
              </a:lnSpc>
              <a:spcBef>
                <a:spcPts val="500"/>
              </a:spcBef>
              <a:spcAft>
                <a:spcPts val="0"/>
              </a:spcAft>
              <a:buSzPts val="1800"/>
              <a:buChar char="•"/>
              <a:defRPr/>
            </a:lvl7pPr>
            <a:lvl8pPr indent="-342900" lvl="7" marL="3657600" algn="l">
              <a:lnSpc>
                <a:spcPct val="120000"/>
              </a:lnSpc>
              <a:spcBef>
                <a:spcPts val="500"/>
              </a:spcBef>
              <a:spcAft>
                <a:spcPts val="0"/>
              </a:spcAft>
              <a:buSzPts val="1800"/>
              <a:buChar char="•"/>
              <a:defRPr/>
            </a:lvl8pPr>
            <a:lvl9pPr indent="-342900" lvl="8" marL="4114800" algn="l">
              <a:lnSpc>
                <a:spcPct val="120000"/>
              </a:lnSpc>
              <a:spcBef>
                <a:spcPts val="500"/>
              </a:spcBef>
              <a:spcAft>
                <a:spcPts val="0"/>
              </a:spcAft>
              <a:buSzPts val="1800"/>
              <a:buChar char="•"/>
              <a:defRPr/>
            </a:lvl9pPr>
          </a:lstStyle>
          <a:p/>
        </p:txBody>
      </p:sp>
      <p:sp>
        <p:nvSpPr>
          <p:cNvPr id="58" name="Google Shape;58;p36"/>
          <p:cNvSpPr txBox="1"/>
          <p:nvPr>
            <p:ph idx="10" type="dt"/>
          </p:nvPr>
        </p:nvSpPr>
        <p:spPr>
          <a:xfrm>
            <a:off x="5326502" y="330370"/>
            <a:ext cx="2368292" cy="309201"/>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36"/>
          <p:cNvSpPr txBox="1"/>
          <p:nvPr>
            <p:ph idx="11" type="ftr"/>
          </p:nvPr>
        </p:nvSpPr>
        <p:spPr>
          <a:xfrm>
            <a:off x="1443491" y="329308"/>
            <a:ext cx="3719283" cy="30920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36"/>
          <p:cNvSpPr txBox="1"/>
          <p:nvPr>
            <p:ph idx="12" type="sldNum"/>
          </p:nvPr>
        </p:nvSpPr>
        <p:spPr>
          <a:xfrm>
            <a:off x="487725" y="798973"/>
            <a:ext cx="795746" cy="503578"/>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1" name="Shape 61"/>
        <p:cNvGrpSpPr/>
        <p:nvPr/>
      </p:nvGrpSpPr>
      <p:grpSpPr>
        <a:xfrm>
          <a:off x="0" y="0"/>
          <a:ext cx="0" cy="0"/>
          <a:chOff x="0" y="0"/>
          <a:chExt cx="0" cy="0"/>
        </a:xfrm>
      </p:grpSpPr>
      <p:sp>
        <p:nvSpPr>
          <p:cNvPr id="62" name="Google Shape;62;p37"/>
          <p:cNvSpPr txBox="1"/>
          <p:nvPr>
            <p:ph type="title"/>
          </p:nvPr>
        </p:nvSpPr>
        <p:spPr>
          <a:xfrm>
            <a:off x="1439042" y="798973"/>
            <a:ext cx="2425950" cy="2406519"/>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accent1"/>
              </a:buClr>
              <a:buSzPts val="2400"/>
              <a:buFont typeface="Rockwell"/>
              <a:buNone/>
              <a:defRPr sz="2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37"/>
          <p:cNvSpPr txBox="1"/>
          <p:nvPr>
            <p:ph idx="1" type="body"/>
          </p:nvPr>
        </p:nvSpPr>
        <p:spPr>
          <a:xfrm>
            <a:off x="4186656" y="798974"/>
            <a:ext cx="3506719" cy="4658826"/>
          </a:xfrm>
          <a:prstGeom prst="rect">
            <a:avLst/>
          </a:prstGeom>
          <a:noFill/>
          <a:ln>
            <a:noFill/>
          </a:ln>
        </p:spPr>
        <p:txBody>
          <a:bodyPr anchorCtr="0" anchor="ctr" bIns="45700" lIns="91425" spcFirstLastPara="1" rIns="91425" wrap="square" tIns="45700">
            <a:normAutofit/>
          </a:bodyPr>
          <a:lstStyle>
            <a:lvl1pPr indent="-342900" lvl="0" marL="457200" algn="l">
              <a:lnSpc>
                <a:spcPct val="120000"/>
              </a:lnSpc>
              <a:spcBef>
                <a:spcPts val="1000"/>
              </a:spcBef>
              <a:spcAft>
                <a:spcPts val="0"/>
              </a:spcAft>
              <a:buSzPts val="1800"/>
              <a:buChar char="•"/>
              <a:defRPr/>
            </a:lvl1pPr>
            <a:lvl2pPr indent="-342900" lvl="1" marL="914400" algn="l">
              <a:lnSpc>
                <a:spcPct val="120000"/>
              </a:lnSpc>
              <a:spcBef>
                <a:spcPts val="500"/>
              </a:spcBef>
              <a:spcAft>
                <a:spcPts val="0"/>
              </a:spcAft>
              <a:buSzPts val="1800"/>
              <a:buChar char="•"/>
              <a:defRPr/>
            </a:lvl2pPr>
            <a:lvl3pPr indent="-342900" lvl="2" marL="1371600" algn="l">
              <a:lnSpc>
                <a:spcPct val="120000"/>
              </a:lnSpc>
              <a:spcBef>
                <a:spcPts val="500"/>
              </a:spcBef>
              <a:spcAft>
                <a:spcPts val="0"/>
              </a:spcAft>
              <a:buSzPts val="1800"/>
              <a:buChar char="•"/>
              <a:defRPr/>
            </a:lvl3pPr>
            <a:lvl4pPr indent="-342900" lvl="3" marL="1828800" algn="l">
              <a:lnSpc>
                <a:spcPct val="120000"/>
              </a:lnSpc>
              <a:spcBef>
                <a:spcPts val="500"/>
              </a:spcBef>
              <a:spcAft>
                <a:spcPts val="0"/>
              </a:spcAft>
              <a:buSzPts val="1800"/>
              <a:buChar char="•"/>
              <a:defRPr/>
            </a:lvl4pPr>
            <a:lvl5pPr indent="-342900" lvl="4" marL="2286000" algn="l">
              <a:lnSpc>
                <a:spcPct val="120000"/>
              </a:lnSpc>
              <a:spcBef>
                <a:spcPts val="500"/>
              </a:spcBef>
              <a:spcAft>
                <a:spcPts val="0"/>
              </a:spcAft>
              <a:buSzPts val="1800"/>
              <a:buChar char="•"/>
              <a:defRPr/>
            </a:lvl5pPr>
            <a:lvl6pPr indent="-342900" lvl="5" marL="2743200" algn="l">
              <a:lnSpc>
                <a:spcPct val="120000"/>
              </a:lnSpc>
              <a:spcBef>
                <a:spcPts val="500"/>
              </a:spcBef>
              <a:spcAft>
                <a:spcPts val="0"/>
              </a:spcAft>
              <a:buSzPts val="1800"/>
              <a:buChar char="•"/>
              <a:defRPr/>
            </a:lvl6pPr>
            <a:lvl7pPr indent="-342900" lvl="6" marL="3200400" algn="l">
              <a:lnSpc>
                <a:spcPct val="120000"/>
              </a:lnSpc>
              <a:spcBef>
                <a:spcPts val="500"/>
              </a:spcBef>
              <a:spcAft>
                <a:spcPts val="0"/>
              </a:spcAft>
              <a:buSzPts val="1800"/>
              <a:buChar char="•"/>
              <a:defRPr/>
            </a:lvl7pPr>
            <a:lvl8pPr indent="-342900" lvl="7" marL="3657600" algn="l">
              <a:lnSpc>
                <a:spcPct val="120000"/>
              </a:lnSpc>
              <a:spcBef>
                <a:spcPts val="500"/>
              </a:spcBef>
              <a:spcAft>
                <a:spcPts val="0"/>
              </a:spcAft>
              <a:buSzPts val="1800"/>
              <a:buChar char="•"/>
              <a:defRPr/>
            </a:lvl8pPr>
            <a:lvl9pPr indent="-342900" lvl="8" marL="4114800" algn="l">
              <a:lnSpc>
                <a:spcPct val="120000"/>
              </a:lnSpc>
              <a:spcBef>
                <a:spcPts val="500"/>
              </a:spcBef>
              <a:spcAft>
                <a:spcPts val="0"/>
              </a:spcAft>
              <a:buSzPts val="1800"/>
              <a:buChar char="•"/>
              <a:defRPr/>
            </a:lvl9pPr>
          </a:lstStyle>
          <a:p/>
        </p:txBody>
      </p:sp>
      <p:sp>
        <p:nvSpPr>
          <p:cNvPr id="64" name="Google Shape;64;p37"/>
          <p:cNvSpPr txBox="1"/>
          <p:nvPr>
            <p:ph idx="2" type="body"/>
          </p:nvPr>
        </p:nvSpPr>
        <p:spPr>
          <a:xfrm>
            <a:off x="1439042" y="3205492"/>
            <a:ext cx="2421501" cy="2248181"/>
          </a:xfrm>
          <a:prstGeom prst="rect">
            <a:avLst/>
          </a:prstGeom>
          <a:noFill/>
          <a:ln>
            <a:noFill/>
          </a:ln>
        </p:spPr>
        <p:txBody>
          <a:bodyPr anchorCtr="0" anchor="t" bIns="45700" lIns="91425" spcFirstLastPara="1" rIns="91425" wrap="square" tIns="45700">
            <a:normAutofit/>
          </a:bodyPr>
          <a:lstStyle>
            <a:lvl1pPr indent="-228600" lvl="0" marL="457200" algn="l">
              <a:lnSpc>
                <a:spcPct val="120000"/>
              </a:lnSpc>
              <a:spcBef>
                <a:spcPts val="1000"/>
              </a:spcBef>
              <a:spcAft>
                <a:spcPts val="0"/>
              </a:spcAft>
              <a:buSzPts val="1600"/>
              <a:buNone/>
              <a:defRPr sz="1600"/>
            </a:lvl1pPr>
            <a:lvl2pPr indent="-228600" lvl="1" marL="914400" algn="l">
              <a:lnSpc>
                <a:spcPct val="120000"/>
              </a:lnSpc>
              <a:spcBef>
                <a:spcPts val="500"/>
              </a:spcBef>
              <a:spcAft>
                <a:spcPts val="0"/>
              </a:spcAft>
              <a:buSzPts val="1050"/>
              <a:buNone/>
              <a:defRPr sz="1050"/>
            </a:lvl2pPr>
            <a:lvl3pPr indent="-228600" lvl="2" marL="1371600" algn="l">
              <a:lnSpc>
                <a:spcPct val="120000"/>
              </a:lnSpc>
              <a:spcBef>
                <a:spcPts val="500"/>
              </a:spcBef>
              <a:spcAft>
                <a:spcPts val="0"/>
              </a:spcAft>
              <a:buSzPts val="900"/>
              <a:buNone/>
              <a:defRPr sz="900"/>
            </a:lvl3pPr>
            <a:lvl4pPr indent="-228600" lvl="3" marL="1828800" algn="l">
              <a:lnSpc>
                <a:spcPct val="120000"/>
              </a:lnSpc>
              <a:spcBef>
                <a:spcPts val="500"/>
              </a:spcBef>
              <a:spcAft>
                <a:spcPts val="0"/>
              </a:spcAft>
              <a:buSzPts val="750"/>
              <a:buNone/>
              <a:defRPr sz="750"/>
            </a:lvl4pPr>
            <a:lvl5pPr indent="-228600" lvl="4" marL="2286000" algn="l">
              <a:lnSpc>
                <a:spcPct val="120000"/>
              </a:lnSpc>
              <a:spcBef>
                <a:spcPts val="500"/>
              </a:spcBef>
              <a:spcAft>
                <a:spcPts val="0"/>
              </a:spcAft>
              <a:buSzPts val="750"/>
              <a:buNone/>
              <a:defRPr sz="750"/>
            </a:lvl5pPr>
            <a:lvl6pPr indent="-228600" lvl="5" marL="2743200" algn="l">
              <a:lnSpc>
                <a:spcPct val="120000"/>
              </a:lnSpc>
              <a:spcBef>
                <a:spcPts val="500"/>
              </a:spcBef>
              <a:spcAft>
                <a:spcPts val="0"/>
              </a:spcAft>
              <a:buSzPts val="750"/>
              <a:buNone/>
              <a:defRPr sz="750"/>
            </a:lvl6pPr>
            <a:lvl7pPr indent="-228600" lvl="6" marL="3200400" algn="l">
              <a:lnSpc>
                <a:spcPct val="120000"/>
              </a:lnSpc>
              <a:spcBef>
                <a:spcPts val="500"/>
              </a:spcBef>
              <a:spcAft>
                <a:spcPts val="0"/>
              </a:spcAft>
              <a:buSzPts val="750"/>
              <a:buNone/>
              <a:defRPr sz="750"/>
            </a:lvl7pPr>
            <a:lvl8pPr indent="-228600" lvl="7" marL="3657600" algn="l">
              <a:lnSpc>
                <a:spcPct val="120000"/>
              </a:lnSpc>
              <a:spcBef>
                <a:spcPts val="500"/>
              </a:spcBef>
              <a:spcAft>
                <a:spcPts val="0"/>
              </a:spcAft>
              <a:buSzPts val="750"/>
              <a:buNone/>
              <a:defRPr sz="750"/>
            </a:lvl8pPr>
            <a:lvl9pPr indent="-228600" lvl="8" marL="4114800" algn="l">
              <a:lnSpc>
                <a:spcPct val="120000"/>
              </a:lnSpc>
              <a:spcBef>
                <a:spcPts val="500"/>
              </a:spcBef>
              <a:spcAft>
                <a:spcPts val="0"/>
              </a:spcAft>
              <a:buSzPts val="750"/>
              <a:buNone/>
              <a:defRPr sz="750"/>
            </a:lvl9pPr>
          </a:lstStyle>
          <a:p/>
        </p:txBody>
      </p:sp>
      <p:sp>
        <p:nvSpPr>
          <p:cNvPr id="65" name="Google Shape;65;p37"/>
          <p:cNvSpPr txBox="1"/>
          <p:nvPr>
            <p:ph idx="10" type="dt"/>
          </p:nvPr>
        </p:nvSpPr>
        <p:spPr>
          <a:xfrm>
            <a:off x="5326502" y="330370"/>
            <a:ext cx="2368292" cy="309201"/>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37"/>
          <p:cNvSpPr txBox="1"/>
          <p:nvPr>
            <p:ph idx="11" type="ftr"/>
          </p:nvPr>
        </p:nvSpPr>
        <p:spPr>
          <a:xfrm>
            <a:off x="1443491" y="329308"/>
            <a:ext cx="3719283" cy="30920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37"/>
          <p:cNvSpPr txBox="1"/>
          <p:nvPr>
            <p:ph idx="12" type="sldNum"/>
          </p:nvPr>
        </p:nvSpPr>
        <p:spPr>
          <a:xfrm>
            <a:off x="487725" y="798973"/>
            <a:ext cx="795746" cy="503578"/>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8" name="Shape 68"/>
        <p:cNvGrpSpPr/>
        <p:nvPr/>
      </p:nvGrpSpPr>
      <p:grpSpPr>
        <a:xfrm>
          <a:off x="0" y="0"/>
          <a:ext cx="0" cy="0"/>
          <a:chOff x="0" y="0"/>
          <a:chExt cx="0" cy="0"/>
        </a:xfrm>
      </p:grpSpPr>
      <p:grpSp>
        <p:nvGrpSpPr>
          <p:cNvPr id="69" name="Google Shape;69;p38"/>
          <p:cNvGrpSpPr/>
          <p:nvPr/>
        </p:nvGrpSpPr>
        <p:grpSpPr>
          <a:xfrm>
            <a:off x="4996501" y="482171"/>
            <a:ext cx="3511387" cy="5149101"/>
            <a:chOff x="4996501" y="482171"/>
            <a:chExt cx="3511387" cy="5149101"/>
          </a:xfrm>
        </p:grpSpPr>
        <p:sp>
          <p:nvSpPr>
            <p:cNvPr id="70" name="Google Shape;70;p38"/>
            <p:cNvSpPr/>
            <p:nvPr/>
          </p:nvSpPr>
          <p:spPr>
            <a:xfrm>
              <a:off x="4996501" y="482171"/>
              <a:ext cx="3511387" cy="5149101"/>
            </a:xfrm>
            <a:prstGeom prst="rect">
              <a:avLst/>
            </a:prstGeom>
            <a:blipFill rotWithShape="1">
              <a:blip r:embed="rId2">
                <a:alphaModFix amt="30000"/>
              </a:blip>
              <a:tile algn="ctr" flip="none" tx="0" sx="100000" ty="0" sy="100000"/>
            </a:blipFill>
            <a:ln>
              <a:noFill/>
            </a:ln>
            <a:effectLst>
              <a:outerShdw blurRad="127000" sx="98000" rotWithShape="0" algn="tl" dir="4740000" dist="228600" sy="98000">
                <a:srgbClr val="000000">
                  <a:alpha val="3372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38"/>
            <p:cNvSpPr/>
            <p:nvPr/>
          </p:nvSpPr>
          <p:spPr>
            <a:xfrm>
              <a:off x="5312152" y="812506"/>
              <a:ext cx="2883013" cy="4479361"/>
            </a:xfrm>
            <a:prstGeom prst="rect">
              <a:avLst/>
            </a:prstGeom>
            <a:gradFill>
              <a:gsLst>
                <a:gs pos="0">
                  <a:srgbClr val="DADADA"/>
                </a:gs>
                <a:gs pos="100000">
                  <a:srgbClr val="FFFFFE"/>
                </a:gs>
              </a:gsLst>
              <a:lin ang="16200000" scaled="0"/>
            </a:gradFill>
            <a:ln cap="flat" cmpd="sng" w="38100">
              <a:solidFill>
                <a:srgbClr val="3D352F"/>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 name="Google Shape;72;p38"/>
          <p:cNvSpPr txBox="1"/>
          <p:nvPr>
            <p:ph type="title"/>
          </p:nvPr>
        </p:nvSpPr>
        <p:spPr>
          <a:xfrm>
            <a:off x="1444149" y="1129513"/>
            <a:ext cx="3080490" cy="1830584"/>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accent1"/>
              </a:buClr>
              <a:buSzPts val="3200"/>
              <a:buFont typeface="Rockwell"/>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3" name="Google Shape;73;p38"/>
          <p:cNvSpPr/>
          <p:nvPr>
            <p:ph idx="2" type="pic"/>
          </p:nvPr>
        </p:nvSpPr>
        <p:spPr>
          <a:xfrm>
            <a:off x="5640128" y="1122543"/>
            <a:ext cx="2234998" cy="3866327"/>
          </a:xfrm>
          <a:prstGeom prst="rect">
            <a:avLst/>
          </a:prstGeom>
          <a:solidFill>
            <a:srgbClr val="7F7F7F">
              <a:alpha val="80000"/>
            </a:srgbClr>
          </a:solidFill>
          <a:ln>
            <a:noFill/>
          </a:ln>
        </p:spPr>
      </p:sp>
      <p:sp>
        <p:nvSpPr>
          <p:cNvPr id="74" name="Google Shape;74;p38"/>
          <p:cNvSpPr txBox="1"/>
          <p:nvPr>
            <p:ph idx="1" type="body"/>
          </p:nvPr>
        </p:nvSpPr>
        <p:spPr>
          <a:xfrm>
            <a:off x="1443492" y="3145992"/>
            <a:ext cx="3076077" cy="2003742"/>
          </a:xfrm>
          <a:prstGeom prst="rect">
            <a:avLst/>
          </a:prstGeom>
          <a:noFill/>
          <a:ln>
            <a:noFill/>
          </a:ln>
        </p:spPr>
        <p:txBody>
          <a:bodyPr anchorCtr="0" anchor="t" bIns="45700" lIns="91425" spcFirstLastPara="1" rIns="91425" wrap="square" tIns="45700">
            <a:normAutofit/>
          </a:bodyPr>
          <a:lstStyle>
            <a:lvl1pPr indent="-228600" lvl="0" marL="457200" algn="l">
              <a:lnSpc>
                <a:spcPct val="120000"/>
              </a:lnSpc>
              <a:spcBef>
                <a:spcPts val="1000"/>
              </a:spcBef>
              <a:spcAft>
                <a:spcPts val="0"/>
              </a:spcAft>
              <a:buSzPts val="1800"/>
              <a:buNone/>
              <a:defRPr sz="1800"/>
            </a:lvl1pPr>
            <a:lvl2pPr indent="-228600" lvl="1" marL="914400" algn="l">
              <a:lnSpc>
                <a:spcPct val="120000"/>
              </a:lnSpc>
              <a:spcBef>
                <a:spcPts val="500"/>
              </a:spcBef>
              <a:spcAft>
                <a:spcPts val="0"/>
              </a:spcAft>
              <a:buSzPts val="1050"/>
              <a:buNone/>
              <a:defRPr sz="1050"/>
            </a:lvl2pPr>
            <a:lvl3pPr indent="-228600" lvl="2" marL="1371600" algn="l">
              <a:lnSpc>
                <a:spcPct val="120000"/>
              </a:lnSpc>
              <a:spcBef>
                <a:spcPts val="500"/>
              </a:spcBef>
              <a:spcAft>
                <a:spcPts val="0"/>
              </a:spcAft>
              <a:buSzPts val="900"/>
              <a:buNone/>
              <a:defRPr sz="900"/>
            </a:lvl3pPr>
            <a:lvl4pPr indent="-228600" lvl="3" marL="1828800" algn="l">
              <a:lnSpc>
                <a:spcPct val="120000"/>
              </a:lnSpc>
              <a:spcBef>
                <a:spcPts val="500"/>
              </a:spcBef>
              <a:spcAft>
                <a:spcPts val="0"/>
              </a:spcAft>
              <a:buSzPts val="750"/>
              <a:buNone/>
              <a:defRPr sz="750"/>
            </a:lvl4pPr>
            <a:lvl5pPr indent="-228600" lvl="4" marL="2286000" algn="l">
              <a:lnSpc>
                <a:spcPct val="120000"/>
              </a:lnSpc>
              <a:spcBef>
                <a:spcPts val="500"/>
              </a:spcBef>
              <a:spcAft>
                <a:spcPts val="0"/>
              </a:spcAft>
              <a:buSzPts val="750"/>
              <a:buNone/>
              <a:defRPr sz="750"/>
            </a:lvl5pPr>
            <a:lvl6pPr indent="-228600" lvl="5" marL="2743200" algn="l">
              <a:lnSpc>
                <a:spcPct val="120000"/>
              </a:lnSpc>
              <a:spcBef>
                <a:spcPts val="500"/>
              </a:spcBef>
              <a:spcAft>
                <a:spcPts val="0"/>
              </a:spcAft>
              <a:buSzPts val="750"/>
              <a:buNone/>
              <a:defRPr sz="750"/>
            </a:lvl6pPr>
            <a:lvl7pPr indent="-228600" lvl="6" marL="3200400" algn="l">
              <a:lnSpc>
                <a:spcPct val="120000"/>
              </a:lnSpc>
              <a:spcBef>
                <a:spcPts val="500"/>
              </a:spcBef>
              <a:spcAft>
                <a:spcPts val="0"/>
              </a:spcAft>
              <a:buSzPts val="750"/>
              <a:buNone/>
              <a:defRPr sz="750"/>
            </a:lvl7pPr>
            <a:lvl8pPr indent="-228600" lvl="7" marL="3657600" algn="l">
              <a:lnSpc>
                <a:spcPct val="120000"/>
              </a:lnSpc>
              <a:spcBef>
                <a:spcPts val="500"/>
              </a:spcBef>
              <a:spcAft>
                <a:spcPts val="0"/>
              </a:spcAft>
              <a:buSzPts val="750"/>
              <a:buNone/>
              <a:defRPr sz="750"/>
            </a:lvl8pPr>
            <a:lvl9pPr indent="-228600" lvl="8" marL="4114800" algn="l">
              <a:lnSpc>
                <a:spcPct val="120000"/>
              </a:lnSpc>
              <a:spcBef>
                <a:spcPts val="500"/>
              </a:spcBef>
              <a:spcAft>
                <a:spcPts val="0"/>
              </a:spcAft>
              <a:buSzPts val="750"/>
              <a:buNone/>
              <a:defRPr sz="750"/>
            </a:lvl9pPr>
          </a:lstStyle>
          <a:p/>
        </p:txBody>
      </p:sp>
      <p:sp>
        <p:nvSpPr>
          <p:cNvPr id="75" name="Google Shape;75;p38"/>
          <p:cNvSpPr txBox="1"/>
          <p:nvPr>
            <p:ph idx="10" type="dt"/>
          </p:nvPr>
        </p:nvSpPr>
        <p:spPr>
          <a:xfrm>
            <a:off x="1436664" y="5469857"/>
            <a:ext cx="3082905" cy="32012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38"/>
          <p:cNvSpPr txBox="1"/>
          <p:nvPr>
            <p:ph idx="11" type="ftr"/>
          </p:nvPr>
        </p:nvSpPr>
        <p:spPr>
          <a:xfrm>
            <a:off x="1437530" y="318641"/>
            <a:ext cx="3082083" cy="32093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38"/>
          <p:cNvSpPr txBox="1"/>
          <p:nvPr>
            <p:ph idx="12" type="sldNum"/>
          </p:nvPr>
        </p:nvSpPr>
        <p:spPr>
          <a:xfrm>
            <a:off x="487725" y="798973"/>
            <a:ext cx="795746" cy="503578"/>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2.xml"/><Relationship Id="rId12" Type="http://schemas.openxmlformats.org/officeDocument/2006/relationships/slideLayout" Target="../slideLayouts/slideLayout11.xml"/><Relationship Id="rId1" Type="http://schemas.openxmlformats.org/officeDocument/2006/relationships/image" Target="../media/image1.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9" name="Shape 9"/>
        <p:cNvGrpSpPr/>
        <p:nvPr/>
      </p:nvGrpSpPr>
      <p:grpSpPr>
        <a:xfrm>
          <a:off x="0" y="0"/>
          <a:ext cx="0" cy="0"/>
          <a:chOff x="0" y="0"/>
          <a:chExt cx="0" cy="0"/>
        </a:xfrm>
      </p:grpSpPr>
      <p:sp>
        <p:nvSpPr>
          <p:cNvPr id="10" name="Google Shape;10;p29"/>
          <p:cNvSpPr/>
          <p:nvPr/>
        </p:nvSpPr>
        <p:spPr>
          <a:xfrm>
            <a:off x="0" y="3622291"/>
            <a:ext cx="9144000" cy="2512271"/>
          </a:xfrm>
          <a:prstGeom prst="rect">
            <a:avLst/>
          </a:prstGeom>
          <a:gradFill>
            <a:gsLst>
              <a:gs pos="0">
                <a:srgbClr val="454545">
                  <a:alpha val="0"/>
                </a:srgbClr>
              </a:gs>
              <a:gs pos="100000">
                <a:srgbClr val="454545">
                  <a:alpha val="80000"/>
                </a:srgbClr>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 name="Google Shape;11;p29"/>
          <p:cNvPicPr preferRelativeResize="0"/>
          <p:nvPr/>
        </p:nvPicPr>
        <p:blipFill rotWithShape="1">
          <a:blip r:embed="rId1">
            <a:alphaModFix/>
          </a:blip>
          <a:srcRect b="-2768" l="0" r="0" t="2769"/>
          <a:stretch/>
        </p:blipFill>
        <p:spPr>
          <a:xfrm>
            <a:off x="0" y="6135624"/>
            <a:ext cx="9144000" cy="742950"/>
          </a:xfrm>
          <a:prstGeom prst="rect">
            <a:avLst/>
          </a:prstGeom>
          <a:noFill/>
          <a:ln>
            <a:noFill/>
          </a:ln>
        </p:spPr>
      </p:pic>
      <p:sp>
        <p:nvSpPr>
          <p:cNvPr id="12" name="Google Shape;12;p29"/>
          <p:cNvSpPr txBox="1"/>
          <p:nvPr>
            <p:ph type="title"/>
          </p:nvPr>
        </p:nvSpPr>
        <p:spPr>
          <a:xfrm>
            <a:off x="1443491" y="804520"/>
            <a:ext cx="6251303" cy="1049235"/>
          </a:xfrm>
          <a:prstGeom prst="rect">
            <a:avLst/>
          </a:prstGeom>
          <a:noFill/>
          <a:ln>
            <a:noFill/>
          </a:ln>
        </p:spPr>
        <p:txBody>
          <a:bodyPr anchorCtr="0" anchor="ctr" bIns="45700" lIns="91425" spcFirstLastPara="1" rIns="91425" wrap="square" tIns="45700">
            <a:normAutofit/>
          </a:bodyPr>
          <a:lstStyle>
            <a:lvl1pPr lvl="0" marR="0" rtl="0" algn="ctr">
              <a:lnSpc>
                <a:spcPct val="90000"/>
              </a:lnSpc>
              <a:spcBef>
                <a:spcPts val="0"/>
              </a:spcBef>
              <a:spcAft>
                <a:spcPts val="0"/>
              </a:spcAft>
              <a:buClr>
                <a:schemeClr val="accent1"/>
              </a:buClr>
              <a:buSzPts val="3200"/>
              <a:buFont typeface="Rockwell"/>
              <a:buNone/>
              <a:defRPr b="0" i="0" sz="3200" u="none" cap="none" strike="noStrike">
                <a:solidFill>
                  <a:schemeClr val="accent1"/>
                </a:solidFill>
                <a:latin typeface="Rockwell"/>
                <a:ea typeface="Rockwell"/>
                <a:cs typeface="Rockwell"/>
                <a:sym typeface="Rockwel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3" name="Google Shape;13;p29"/>
          <p:cNvSpPr txBox="1"/>
          <p:nvPr>
            <p:ph idx="1" type="body"/>
          </p:nvPr>
        </p:nvSpPr>
        <p:spPr>
          <a:xfrm>
            <a:off x="1443491" y="2015733"/>
            <a:ext cx="6251303" cy="3450613"/>
          </a:xfrm>
          <a:prstGeom prst="rect">
            <a:avLst/>
          </a:prstGeom>
          <a:noFill/>
          <a:ln>
            <a:noFill/>
          </a:ln>
        </p:spPr>
        <p:txBody>
          <a:bodyPr anchorCtr="0" anchor="t" bIns="45700" lIns="91425" spcFirstLastPara="1" rIns="91425" wrap="square" tIns="45700">
            <a:normAutofit/>
          </a:bodyPr>
          <a:lstStyle>
            <a:lvl1pPr indent="-355600" lvl="0" marL="457200" marR="0" rtl="0" algn="l">
              <a:lnSpc>
                <a:spcPct val="120000"/>
              </a:lnSpc>
              <a:spcBef>
                <a:spcPts val="1000"/>
              </a:spcBef>
              <a:spcAft>
                <a:spcPts val="0"/>
              </a:spcAft>
              <a:buClr>
                <a:schemeClr val="accent1"/>
              </a:buClr>
              <a:buSzPts val="2000"/>
              <a:buFont typeface="Arial"/>
              <a:buChar char="•"/>
              <a:defRPr b="0" i="0" sz="2000" u="none" cap="none" strike="noStrike">
                <a:solidFill>
                  <a:schemeClr val="lt1"/>
                </a:solidFill>
                <a:latin typeface="Rockwell"/>
                <a:ea typeface="Rockwell"/>
                <a:cs typeface="Rockwell"/>
                <a:sym typeface="Rockwell"/>
              </a:defRPr>
            </a:lvl1pPr>
            <a:lvl2pPr indent="-330200" lvl="1" marL="914400" marR="0" rtl="0" algn="l">
              <a:lnSpc>
                <a:spcPct val="120000"/>
              </a:lnSpc>
              <a:spcBef>
                <a:spcPts val="500"/>
              </a:spcBef>
              <a:spcAft>
                <a:spcPts val="0"/>
              </a:spcAft>
              <a:buClr>
                <a:schemeClr val="accent1"/>
              </a:buClr>
              <a:buSzPts val="1600"/>
              <a:buFont typeface="Arial"/>
              <a:buChar char="•"/>
              <a:defRPr b="0" i="0" sz="1600" u="none" cap="none" strike="noStrike">
                <a:solidFill>
                  <a:schemeClr val="lt1"/>
                </a:solidFill>
                <a:latin typeface="Rockwell"/>
                <a:ea typeface="Rockwell"/>
                <a:cs typeface="Rockwell"/>
                <a:sym typeface="Rockwell"/>
              </a:defRPr>
            </a:lvl2pPr>
            <a:lvl3pPr indent="-330200" lvl="2" marL="1371600" marR="0" rtl="0" algn="l">
              <a:lnSpc>
                <a:spcPct val="120000"/>
              </a:lnSpc>
              <a:spcBef>
                <a:spcPts val="500"/>
              </a:spcBef>
              <a:spcAft>
                <a:spcPts val="0"/>
              </a:spcAft>
              <a:buClr>
                <a:schemeClr val="accent1"/>
              </a:buClr>
              <a:buSzPts val="1600"/>
              <a:buFont typeface="Arial"/>
              <a:buChar char="•"/>
              <a:defRPr b="0" i="0" sz="1600" u="none" cap="none" strike="noStrike">
                <a:solidFill>
                  <a:schemeClr val="lt1"/>
                </a:solidFill>
                <a:latin typeface="Rockwell"/>
                <a:ea typeface="Rockwell"/>
                <a:cs typeface="Rockwell"/>
                <a:sym typeface="Rockwell"/>
              </a:defRPr>
            </a:lvl3pPr>
            <a:lvl4pPr indent="-317500" lvl="3" marL="1828800" marR="0" rtl="0" algn="l">
              <a:lnSpc>
                <a:spcPct val="120000"/>
              </a:lnSpc>
              <a:spcBef>
                <a:spcPts val="500"/>
              </a:spcBef>
              <a:spcAft>
                <a:spcPts val="0"/>
              </a:spcAft>
              <a:buClr>
                <a:schemeClr val="accent1"/>
              </a:buClr>
              <a:buSzPts val="1400"/>
              <a:buFont typeface="Arial"/>
              <a:buChar char="•"/>
              <a:defRPr b="0" i="0" sz="1400" u="none" cap="none" strike="noStrike">
                <a:solidFill>
                  <a:schemeClr val="lt1"/>
                </a:solidFill>
                <a:latin typeface="Rockwell"/>
                <a:ea typeface="Rockwell"/>
                <a:cs typeface="Rockwell"/>
                <a:sym typeface="Rockwell"/>
              </a:defRPr>
            </a:lvl4pPr>
            <a:lvl5pPr indent="-304800" lvl="4" marL="2286000" marR="0" rtl="0" algn="l">
              <a:lnSpc>
                <a:spcPct val="120000"/>
              </a:lnSpc>
              <a:spcBef>
                <a:spcPts val="500"/>
              </a:spcBef>
              <a:spcAft>
                <a:spcPts val="0"/>
              </a:spcAft>
              <a:buClr>
                <a:schemeClr val="accent1"/>
              </a:buClr>
              <a:buSzPts val="1200"/>
              <a:buFont typeface="Arial"/>
              <a:buChar char="•"/>
              <a:defRPr b="0" i="0" sz="1200" u="none" cap="none" strike="noStrike">
                <a:solidFill>
                  <a:schemeClr val="lt1"/>
                </a:solidFill>
                <a:latin typeface="Rockwell"/>
                <a:ea typeface="Rockwell"/>
                <a:cs typeface="Rockwell"/>
                <a:sym typeface="Rockwell"/>
              </a:defRPr>
            </a:lvl5pPr>
            <a:lvl6pPr indent="-304800" lvl="5" marL="2743200" marR="0" rtl="0" algn="l">
              <a:lnSpc>
                <a:spcPct val="120000"/>
              </a:lnSpc>
              <a:spcBef>
                <a:spcPts val="500"/>
              </a:spcBef>
              <a:spcAft>
                <a:spcPts val="0"/>
              </a:spcAft>
              <a:buClr>
                <a:schemeClr val="accent1"/>
              </a:buClr>
              <a:buSzPts val="1200"/>
              <a:buFont typeface="Arial"/>
              <a:buChar char="•"/>
              <a:defRPr b="0" i="0" sz="1200" u="none" cap="none" strike="noStrike">
                <a:solidFill>
                  <a:schemeClr val="lt1"/>
                </a:solidFill>
                <a:latin typeface="Rockwell"/>
                <a:ea typeface="Rockwell"/>
                <a:cs typeface="Rockwell"/>
                <a:sym typeface="Rockwell"/>
              </a:defRPr>
            </a:lvl6pPr>
            <a:lvl7pPr indent="-304800" lvl="6" marL="3200400" marR="0" rtl="0" algn="l">
              <a:lnSpc>
                <a:spcPct val="120000"/>
              </a:lnSpc>
              <a:spcBef>
                <a:spcPts val="500"/>
              </a:spcBef>
              <a:spcAft>
                <a:spcPts val="0"/>
              </a:spcAft>
              <a:buClr>
                <a:schemeClr val="accent1"/>
              </a:buClr>
              <a:buSzPts val="1200"/>
              <a:buFont typeface="Arial"/>
              <a:buChar char="•"/>
              <a:defRPr b="0" i="0" sz="1200" u="none" cap="none" strike="noStrike">
                <a:solidFill>
                  <a:schemeClr val="lt1"/>
                </a:solidFill>
                <a:latin typeface="Rockwell"/>
                <a:ea typeface="Rockwell"/>
                <a:cs typeface="Rockwell"/>
                <a:sym typeface="Rockwell"/>
              </a:defRPr>
            </a:lvl7pPr>
            <a:lvl8pPr indent="-304800" lvl="7" marL="3657600" marR="0" rtl="0" algn="l">
              <a:lnSpc>
                <a:spcPct val="120000"/>
              </a:lnSpc>
              <a:spcBef>
                <a:spcPts val="500"/>
              </a:spcBef>
              <a:spcAft>
                <a:spcPts val="0"/>
              </a:spcAft>
              <a:buClr>
                <a:schemeClr val="accent1"/>
              </a:buClr>
              <a:buSzPts val="1200"/>
              <a:buFont typeface="Arial"/>
              <a:buChar char="•"/>
              <a:defRPr b="0" i="0" sz="1200" u="none" cap="none" strike="noStrike">
                <a:solidFill>
                  <a:schemeClr val="lt1"/>
                </a:solidFill>
                <a:latin typeface="Rockwell"/>
                <a:ea typeface="Rockwell"/>
                <a:cs typeface="Rockwell"/>
                <a:sym typeface="Rockwell"/>
              </a:defRPr>
            </a:lvl8pPr>
            <a:lvl9pPr indent="-304800" lvl="8" marL="4114800" marR="0" rtl="0" algn="l">
              <a:lnSpc>
                <a:spcPct val="120000"/>
              </a:lnSpc>
              <a:spcBef>
                <a:spcPts val="500"/>
              </a:spcBef>
              <a:spcAft>
                <a:spcPts val="0"/>
              </a:spcAft>
              <a:buClr>
                <a:schemeClr val="accent1"/>
              </a:buClr>
              <a:buSzPts val="1200"/>
              <a:buFont typeface="Arial"/>
              <a:buChar char="•"/>
              <a:defRPr b="0" i="0" sz="1200" u="none" cap="none" strike="noStrike">
                <a:solidFill>
                  <a:schemeClr val="lt1"/>
                </a:solidFill>
                <a:latin typeface="Rockwell"/>
                <a:ea typeface="Rockwell"/>
                <a:cs typeface="Rockwell"/>
                <a:sym typeface="Rockwell"/>
              </a:defRPr>
            </a:lvl9pPr>
          </a:lstStyle>
          <a:p/>
        </p:txBody>
      </p:sp>
      <p:sp>
        <p:nvSpPr>
          <p:cNvPr id="14" name="Google Shape;14;p29"/>
          <p:cNvSpPr txBox="1"/>
          <p:nvPr>
            <p:ph idx="10" type="dt"/>
          </p:nvPr>
        </p:nvSpPr>
        <p:spPr>
          <a:xfrm>
            <a:off x="5326502" y="330370"/>
            <a:ext cx="2368292" cy="309201"/>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b="0" i="0" sz="1000" u="none" cap="none" strike="noStrike">
                <a:solidFill>
                  <a:schemeClr val="lt1"/>
                </a:solidFill>
                <a:latin typeface="Rockwell"/>
                <a:ea typeface="Rockwell"/>
                <a:cs typeface="Rockwell"/>
                <a:sym typeface="Rockwell"/>
              </a:defRPr>
            </a:lvl1pPr>
            <a:lvl2pPr lvl="1" marR="0" rtl="0" algn="l">
              <a:spcBef>
                <a:spcPts val="0"/>
              </a:spcBef>
              <a:spcAft>
                <a:spcPts val="0"/>
              </a:spcAft>
              <a:buSzPts val="1400"/>
              <a:buNone/>
              <a:defRPr b="0" i="0" sz="1800" u="none" cap="none" strike="noStrike">
                <a:solidFill>
                  <a:schemeClr val="lt1"/>
                </a:solidFill>
                <a:latin typeface="Rockwell"/>
                <a:ea typeface="Rockwell"/>
                <a:cs typeface="Rockwell"/>
                <a:sym typeface="Rockwell"/>
              </a:defRPr>
            </a:lvl2pPr>
            <a:lvl3pPr lvl="2" marR="0" rtl="0" algn="l">
              <a:spcBef>
                <a:spcPts val="0"/>
              </a:spcBef>
              <a:spcAft>
                <a:spcPts val="0"/>
              </a:spcAft>
              <a:buSzPts val="1400"/>
              <a:buNone/>
              <a:defRPr b="0" i="0" sz="1800" u="none" cap="none" strike="noStrike">
                <a:solidFill>
                  <a:schemeClr val="lt1"/>
                </a:solidFill>
                <a:latin typeface="Rockwell"/>
                <a:ea typeface="Rockwell"/>
                <a:cs typeface="Rockwell"/>
                <a:sym typeface="Rockwell"/>
              </a:defRPr>
            </a:lvl3pPr>
            <a:lvl4pPr lvl="3" marR="0" rtl="0" algn="l">
              <a:spcBef>
                <a:spcPts val="0"/>
              </a:spcBef>
              <a:spcAft>
                <a:spcPts val="0"/>
              </a:spcAft>
              <a:buSzPts val="1400"/>
              <a:buNone/>
              <a:defRPr b="0" i="0" sz="1800" u="none" cap="none" strike="noStrike">
                <a:solidFill>
                  <a:schemeClr val="lt1"/>
                </a:solidFill>
                <a:latin typeface="Rockwell"/>
                <a:ea typeface="Rockwell"/>
                <a:cs typeface="Rockwell"/>
                <a:sym typeface="Rockwell"/>
              </a:defRPr>
            </a:lvl4pPr>
            <a:lvl5pPr lvl="4" marR="0" rtl="0" algn="l">
              <a:spcBef>
                <a:spcPts val="0"/>
              </a:spcBef>
              <a:spcAft>
                <a:spcPts val="0"/>
              </a:spcAft>
              <a:buSzPts val="1400"/>
              <a:buNone/>
              <a:defRPr b="0" i="0" sz="1800" u="none" cap="none" strike="noStrike">
                <a:solidFill>
                  <a:schemeClr val="lt1"/>
                </a:solidFill>
                <a:latin typeface="Rockwell"/>
                <a:ea typeface="Rockwell"/>
                <a:cs typeface="Rockwell"/>
                <a:sym typeface="Rockwell"/>
              </a:defRPr>
            </a:lvl5pPr>
            <a:lvl6pPr lvl="5" marR="0" rtl="0" algn="l">
              <a:spcBef>
                <a:spcPts val="0"/>
              </a:spcBef>
              <a:spcAft>
                <a:spcPts val="0"/>
              </a:spcAft>
              <a:buSzPts val="1400"/>
              <a:buNone/>
              <a:defRPr b="0" i="0" sz="1800" u="none" cap="none" strike="noStrike">
                <a:solidFill>
                  <a:schemeClr val="lt1"/>
                </a:solidFill>
                <a:latin typeface="Rockwell"/>
                <a:ea typeface="Rockwell"/>
                <a:cs typeface="Rockwell"/>
                <a:sym typeface="Rockwell"/>
              </a:defRPr>
            </a:lvl6pPr>
            <a:lvl7pPr lvl="6" marR="0" rtl="0" algn="l">
              <a:spcBef>
                <a:spcPts val="0"/>
              </a:spcBef>
              <a:spcAft>
                <a:spcPts val="0"/>
              </a:spcAft>
              <a:buSzPts val="1400"/>
              <a:buNone/>
              <a:defRPr b="0" i="0" sz="1800" u="none" cap="none" strike="noStrike">
                <a:solidFill>
                  <a:schemeClr val="lt1"/>
                </a:solidFill>
                <a:latin typeface="Rockwell"/>
                <a:ea typeface="Rockwell"/>
                <a:cs typeface="Rockwell"/>
                <a:sym typeface="Rockwell"/>
              </a:defRPr>
            </a:lvl7pPr>
            <a:lvl8pPr lvl="7" marR="0" rtl="0" algn="l">
              <a:spcBef>
                <a:spcPts val="0"/>
              </a:spcBef>
              <a:spcAft>
                <a:spcPts val="0"/>
              </a:spcAft>
              <a:buSzPts val="1400"/>
              <a:buNone/>
              <a:defRPr b="0" i="0" sz="1800" u="none" cap="none" strike="noStrike">
                <a:solidFill>
                  <a:schemeClr val="lt1"/>
                </a:solidFill>
                <a:latin typeface="Rockwell"/>
                <a:ea typeface="Rockwell"/>
                <a:cs typeface="Rockwell"/>
                <a:sym typeface="Rockwell"/>
              </a:defRPr>
            </a:lvl8pPr>
            <a:lvl9pPr lvl="8" marR="0" rtl="0" algn="l">
              <a:spcBef>
                <a:spcPts val="0"/>
              </a:spcBef>
              <a:spcAft>
                <a:spcPts val="0"/>
              </a:spcAft>
              <a:buSzPts val="1400"/>
              <a:buNone/>
              <a:defRPr b="0" i="0" sz="1800" u="none" cap="none" strike="noStrike">
                <a:solidFill>
                  <a:schemeClr val="lt1"/>
                </a:solidFill>
                <a:latin typeface="Rockwell"/>
                <a:ea typeface="Rockwell"/>
                <a:cs typeface="Rockwell"/>
                <a:sym typeface="Rockwell"/>
              </a:defRPr>
            </a:lvl9pPr>
          </a:lstStyle>
          <a:p/>
        </p:txBody>
      </p:sp>
      <p:sp>
        <p:nvSpPr>
          <p:cNvPr id="15" name="Google Shape;15;p29"/>
          <p:cNvSpPr txBox="1"/>
          <p:nvPr>
            <p:ph idx="11" type="ftr"/>
          </p:nvPr>
        </p:nvSpPr>
        <p:spPr>
          <a:xfrm>
            <a:off x="1443491" y="329308"/>
            <a:ext cx="3719283" cy="309201"/>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000" u="none" cap="none" strike="noStrike">
                <a:solidFill>
                  <a:schemeClr val="lt1"/>
                </a:solidFill>
                <a:latin typeface="Rockwell"/>
                <a:ea typeface="Rockwell"/>
                <a:cs typeface="Rockwell"/>
                <a:sym typeface="Rockwell"/>
              </a:defRPr>
            </a:lvl1pPr>
            <a:lvl2pPr lvl="1" marR="0" rtl="0" algn="l">
              <a:spcBef>
                <a:spcPts val="0"/>
              </a:spcBef>
              <a:spcAft>
                <a:spcPts val="0"/>
              </a:spcAft>
              <a:buSzPts val="1400"/>
              <a:buNone/>
              <a:defRPr b="0" i="0" sz="1800" u="none" cap="none" strike="noStrike">
                <a:solidFill>
                  <a:schemeClr val="lt1"/>
                </a:solidFill>
                <a:latin typeface="Rockwell"/>
                <a:ea typeface="Rockwell"/>
                <a:cs typeface="Rockwell"/>
                <a:sym typeface="Rockwell"/>
              </a:defRPr>
            </a:lvl2pPr>
            <a:lvl3pPr lvl="2" marR="0" rtl="0" algn="l">
              <a:spcBef>
                <a:spcPts val="0"/>
              </a:spcBef>
              <a:spcAft>
                <a:spcPts val="0"/>
              </a:spcAft>
              <a:buSzPts val="1400"/>
              <a:buNone/>
              <a:defRPr b="0" i="0" sz="1800" u="none" cap="none" strike="noStrike">
                <a:solidFill>
                  <a:schemeClr val="lt1"/>
                </a:solidFill>
                <a:latin typeface="Rockwell"/>
                <a:ea typeface="Rockwell"/>
                <a:cs typeface="Rockwell"/>
                <a:sym typeface="Rockwell"/>
              </a:defRPr>
            </a:lvl3pPr>
            <a:lvl4pPr lvl="3" marR="0" rtl="0" algn="l">
              <a:spcBef>
                <a:spcPts val="0"/>
              </a:spcBef>
              <a:spcAft>
                <a:spcPts val="0"/>
              </a:spcAft>
              <a:buSzPts val="1400"/>
              <a:buNone/>
              <a:defRPr b="0" i="0" sz="1800" u="none" cap="none" strike="noStrike">
                <a:solidFill>
                  <a:schemeClr val="lt1"/>
                </a:solidFill>
                <a:latin typeface="Rockwell"/>
                <a:ea typeface="Rockwell"/>
                <a:cs typeface="Rockwell"/>
                <a:sym typeface="Rockwell"/>
              </a:defRPr>
            </a:lvl4pPr>
            <a:lvl5pPr lvl="4" marR="0" rtl="0" algn="l">
              <a:spcBef>
                <a:spcPts val="0"/>
              </a:spcBef>
              <a:spcAft>
                <a:spcPts val="0"/>
              </a:spcAft>
              <a:buSzPts val="1400"/>
              <a:buNone/>
              <a:defRPr b="0" i="0" sz="1800" u="none" cap="none" strike="noStrike">
                <a:solidFill>
                  <a:schemeClr val="lt1"/>
                </a:solidFill>
                <a:latin typeface="Rockwell"/>
                <a:ea typeface="Rockwell"/>
                <a:cs typeface="Rockwell"/>
                <a:sym typeface="Rockwell"/>
              </a:defRPr>
            </a:lvl5pPr>
            <a:lvl6pPr lvl="5" marR="0" rtl="0" algn="l">
              <a:spcBef>
                <a:spcPts val="0"/>
              </a:spcBef>
              <a:spcAft>
                <a:spcPts val="0"/>
              </a:spcAft>
              <a:buSzPts val="1400"/>
              <a:buNone/>
              <a:defRPr b="0" i="0" sz="1800" u="none" cap="none" strike="noStrike">
                <a:solidFill>
                  <a:schemeClr val="lt1"/>
                </a:solidFill>
                <a:latin typeface="Rockwell"/>
                <a:ea typeface="Rockwell"/>
                <a:cs typeface="Rockwell"/>
                <a:sym typeface="Rockwell"/>
              </a:defRPr>
            </a:lvl6pPr>
            <a:lvl7pPr lvl="6" marR="0" rtl="0" algn="l">
              <a:spcBef>
                <a:spcPts val="0"/>
              </a:spcBef>
              <a:spcAft>
                <a:spcPts val="0"/>
              </a:spcAft>
              <a:buSzPts val="1400"/>
              <a:buNone/>
              <a:defRPr b="0" i="0" sz="1800" u="none" cap="none" strike="noStrike">
                <a:solidFill>
                  <a:schemeClr val="lt1"/>
                </a:solidFill>
                <a:latin typeface="Rockwell"/>
                <a:ea typeface="Rockwell"/>
                <a:cs typeface="Rockwell"/>
                <a:sym typeface="Rockwell"/>
              </a:defRPr>
            </a:lvl7pPr>
            <a:lvl8pPr lvl="7" marR="0" rtl="0" algn="l">
              <a:spcBef>
                <a:spcPts val="0"/>
              </a:spcBef>
              <a:spcAft>
                <a:spcPts val="0"/>
              </a:spcAft>
              <a:buSzPts val="1400"/>
              <a:buNone/>
              <a:defRPr b="0" i="0" sz="1800" u="none" cap="none" strike="noStrike">
                <a:solidFill>
                  <a:schemeClr val="lt1"/>
                </a:solidFill>
                <a:latin typeface="Rockwell"/>
                <a:ea typeface="Rockwell"/>
                <a:cs typeface="Rockwell"/>
                <a:sym typeface="Rockwell"/>
              </a:defRPr>
            </a:lvl8pPr>
            <a:lvl9pPr lvl="8" marR="0" rtl="0" algn="l">
              <a:spcBef>
                <a:spcPts val="0"/>
              </a:spcBef>
              <a:spcAft>
                <a:spcPts val="0"/>
              </a:spcAft>
              <a:buSzPts val="1400"/>
              <a:buNone/>
              <a:defRPr b="0" i="0" sz="1800" u="none" cap="none" strike="noStrike">
                <a:solidFill>
                  <a:schemeClr val="lt1"/>
                </a:solidFill>
                <a:latin typeface="Rockwell"/>
                <a:ea typeface="Rockwell"/>
                <a:cs typeface="Rockwell"/>
                <a:sym typeface="Rockwell"/>
              </a:defRPr>
            </a:lvl9pPr>
          </a:lstStyle>
          <a:p/>
        </p:txBody>
      </p:sp>
      <p:sp>
        <p:nvSpPr>
          <p:cNvPr id="16" name="Google Shape;16;p29"/>
          <p:cNvSpPr txBox="1"/>
          <p:nvPr>
            <p:ph idx="12" type="sldNum"/>
          </p:nvPr>
        </p:nvSpPr>
        <p:spPr>
          <a:xfrm>
            <a:off x="487725" y="798973"/>
            <a:ext cx="795746" cy="503578"/>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2800" u="none" cap="none" strike="noStrike">
                <a:solidFill>
                  <a:schemeClr val="accent1"/>
                </a:solidFill>
                <a:latin typeface="Rockwell"/>
                <a:ea typeface="Rockwell"/>
                <a:cs typeface="Rockwell"/>
                <a:sym typeface="Rockwell"/>
              </a:defRPr>
            </a:lvl1pPr>
            <a:lvl2pPr indent="0" lvl="1" marL="0" marR="0" rtl="0" algn="r">
              <a:spcBef>
                <a:spcPts val="0"/>
              </a:spcBef>
              <a:buNone/>
              <a:defRPr b="0" i="0" sz="2800" u="none" cap="none" strike="noStrike">
                <a:solidFill>
                  <a:schemeClr val="accent1"/>
                </a:solidFill>
                <a:latin typeface="Rockwell"/>
                <a:ea typeface="Rockwell"/>
                <a:cs typeface="Rockwell"/>
                <a:sym typeface="Rockwell"/>
              </a:defRPr>
            </a:lvl2pPr>
            <a:lvl3pPr indent="0" lvl="2" marL="0" marR="0" rtl="0" algn="r">
              <a:spcBef>
                <a:spcPts val="0"/>
              </a:spcBef>
              <a:buNone/>
              <a:defRPr b="0" i="0" sz="2800" u="none" cap="none" strike="noStrike">
                <a:solidFill>
                  <a:schemeClr val="accent1"/>
                </a:solidFill>
                <a:latin typeface="Rockwell"/>
                <a:ea typeface="Rockwell"/>
                <a:cs typeface="Rockwell"/>
                <a:sym typeface="Rockwell"/>
              </a:defRPr>
            </a:lvl3pPr>
            <a:lvl4pPr indent="0" lvl="3" marL="0" marR="0" rtl="0" algn="r">
              <a:spcBef>
                <a:spcPts val="0"/>
              </a:spcBef>
              <a:buNone/>
              <a:defRPr b="0" i="0" sz="2800" u="none" cap="none" strike="noStrike">
                <a:solidFill>
                  <a:schemeClr val="accent1"/>
                </a:solidFill>
                <a:latin typeface="Rockwell"/>
                <a:ea typeface="Rockwell"/>
                <a:cs typeface="Rockwell"/>
                <a:sym typeface="Rockwell"/>
              </a:defRPr>
            </a:lvl4pPr>
            <a:lvl5pPr indent="0" lvl="4" marL="0" marR="0" rtl="0" algn="r">
              <a:spcBef>
                <a:spcPts val="0"/>
              </a:spcBef>
              <a:buNone/>
              <a:defRPr b="0" i="0" sz="2800" u="none" cap="none" strike="noStrike">
                <a:solidFill>
                  <a:schemeClr val="accent1"/>
                </a:solidFill>
                <a:latin typeface="Rockwell"/>
                <a:ea typeface="Rockwell"/>
                <a:cs typeface="Rockwell"/>
                <a:sym typeface="Rockwell"/>
              </a:defRPr>
            </a:lvl5pPr>
            <a:lvl6pPr indent="0" lvl="5" marL="0" marR="0" rtl="0" algn="r">
              <a:spcBef>
                <a:spcPts val="0"/>
              </a:spcBef>
              <a:buNone/>
              <a:defRPr b="0" i="0" sz="2800" u="none" cap="none" strike="noStrike">
                <a:solidFill>
                  <a:schemeClr val="accent1"/>
                </a:solidFill>
                <a:latin typeface="Rockwell"/>
                <a:ea typeface="Rockwell"/>
                <a:cs typeface="Rockwell"/>
                <a:sym typeface="Rockwell"/>
              </a:defRPr>
            </a:lvl6pPr>
            <a:lvl7pPr indent="0" lvl="6" marL="0" marR="0" rtl="0" algn="r">
              <a:spcBef>
                <a:spcPts val="0"/>
              </a:spcBef>
              <a:buNone/>
              <a:defRPr b="0" i="0" sz="2800" u="none" cap="none" strike="noStrike">
                <a:solidFill>
                  <a:schemeClr val="accent1"/>
                </a:solidFill>
                <a:latin typeface="Rockwell"/>
                <a:ea typeface="Rockwell"/>
                <a:cs typeface="Rockwell"/>
                <a:sym typeface="Rockwell"/>
              </a:defRPr>
            </a:lvl7pPr>
            <a:lvl8pPr indent="0" lvl="7" marL="0" marR="0" rtl="0" algn="r">
              <a:spcBef>
                <a:spcPts val="0"/>
              </a:spcBef>
              <a:buNone/>
              <a:defRPr b="0" i="0" sz="2800" u="none" cap="none" strike="noStrike">
                <a:solidFill>
                  <a:schemeClr val="accent1"/>
                </a:solidFill>
                <a:latin typeface="Rockwell"/>
                <a:ea typeface="Rockwell"/>
                <a:cs typeface="Rockwell"/>
                <a:sym typeface="Rockwell"/>
              </a:defRPr>
            </a:lvl8pPr>
            <a:lvl9pPr indent="0" lvl="8" marL="0" marR="0" rtl="0" algn="r">
              <a:spcBef>
                <a:spcPts val="0"/>
              </a:spcBef>
              <a:buNone/>
              <a:defRPr b="0" i="0" sz="2800" u="none" cap="none" strike="noStrike">
                <a:solidFill>
                  <a:schemeClr val="accent1"/>
                </a:solidFill>
                <a:latin typeface="Rockwell"/>
                <a:ea typeface="Rockwell"/>
                <a:cs typeface="Rockwell"/>
                <a:sym typeface="Rockwell"/>
              </a:defRPr>
            </a:lvl9pPr>
          </a:lstStyle>
          <a:p>
            <a:pPr indent="0" lvl="0" marL="0" rtl="0" algn="r">
              <a:spcBef>
                <a:spcPts val="0"/>
              </a:spcBef>
              <a:spcAft>
                <a:spcPts val="0"/>
              </a:spcAft>
              <a:buNone/>
            </a:pPr>
            <a:fld id="{00000000-1234-1234-1234-123412341234}" type="slidenum">
              <a:rPr lang="en-US"/>
              <a:t>‹#›</a:t>
            </a:fld>
            <a:endParaRPr/>
          </a:p>
        </p:txBody>
      </p:sp>
      <p:cxnSp>
        <p:nvCxnSpPr>
          <p:cNvPr id="17" name="Google Shape;17;p29"/>
          <p:cNvCxnSpPr/>
          <p:nvPr/>
        </p:nvCxnSpPr>
        <p:spPr>
          <a:xfrm>
            <a:off x="0" y="6144768"/>
            <a:ext cx="9144000" cy="0"/>
          </a:xfrm>
          <a:prstGeom prst="straightConnector1">
            <a:avLst/>
          </a:prstGeom>
          <a:noFill/>
          <a:ln cap="flat" cmpd="sng" w="12700">
            <a:solidFill>
              <a:srgbClr val="000001">
                <a:alpha val="20000"/>
              </a:srgbClr>
            </a:solidFill>
            <a:prstDash val="solid"/>
            <a:round/>
            <a:headEnd len="sm" w="sm" type="none"/>
            <a:tailEnd len="sm" w="sm" type="none"/>
          </a:ln>
        </p:spPr>
      </p:cxnSp>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8.png"/><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1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1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1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3.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2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hyperlink" Target="https://scihub.hkvisa.net/https:/ieeexplore.ieee.org/abstract/document/9298317" TargetMode="External"/><Relationship Id="rId4" Type="http://schemas.openxmlformats.org/officeDocument/2006/relationships/hyperlink" Target="https://ieeexplore.ieee.org/document/8640991" TargetMode="External"/><Relationship Id="rId5" Type="http://schemas.openxmlformats.org/officeDocument/2006/relationships/hyperlink" Target="https://ieeexplore.ieee.org/document/9225587" TargetMode="External"/><Relationship Id="rId6" Type="http://schemas.openxmlformats.org/officeDocument/2006/relationships/hyperlink" Target="https://scholar.google.com/scholar?start=10&amp;q=handwritten+equation+solver&amp;hl=en&amp;as_sdt=0,5" TargetMode="External"/><Relationship Id="rId7" Type="http://schemas.openxmlformats.org/officeDocument/2006/relationships/image" Target="../media/image3.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hyperlink" Target="https://ieeexplore.ieee.org/author/37402991500" TargetMode="External"/><Relationship Id="rId4" Type="http://schemas.openxmlformats.org/officeDocument/2006/relationships/hyperlink" Target="https://ieeexplore.ieee.org/author/37284605100" TargetMode="External"/><Relationship Id="rId5" Type="http://schemas.openxmlformats.org/officeDocument/2006/relationships/hyperlink" Target="https://ieeexplore.ieee.org/author/37284605800" TargetMode="External"/><Relationship Id="rId6" Type="http://schemas.openxmlformats.org/officeDocument/2006/relationships/hyperlink" Target="https://www.sciencedirect.com/science/article/abs/pii/S1071581912000626#!" TargetMode="External"/><Relationship Id="rId7" Type="http://schemas.openxmlformats.org/officeDocument/2006/relationships/hyperlink" Target="https://www.sciencedirect.com/science/article/abs/pii/S1071581912000626#!"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pic>
        <p:nvPicPr>
          <p:cNvPr id="94" name="Google Shape;94;p1"/>
          <p:cNvPicPr preferRelativeResize="0"/>
          <p:nvPr/>
        </p:nvPicPr>
        <p:blipFill rotWithShape="1">
          <a:blip r:embed="rId3">
            <a:alphaModFix/>
          </a:blip>
          <a:srcRect b="0" l="0" r="0" t="0"/>
          <a:stretch/>
        </p:blipFill>
        <p:spPr>
          <a:xfrm>
            <a:off x="152400" y="441162"/>
            <a:ext cx="1524000" cy="609600"/>
          </a:xfrm>
          <a:prstGeom prst="rect">
            <a:avLst/>
          </a:prstGeom>
          <a:solidFill>
            <a:srgbClr val="FFFFFF"/>
          </a:solidFill>
          <a:ln>
            <a:noFill/>
          </a:ln>
        </p:spPr>
      </p:pic>
      <p:sp>
        <p:nvSpPr>
          <p:cNvPr id="95" name="Google Shape;95;p1"/>
          <p:cNvSpPr/>
          <p:nvPr/>
        </p:nvSpPr>
        <p:spPr>
          <a:xfrm>
            <a:off x="0" y="1247775"/>
            <a:ext cx="9144000" cy="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chemeClr val="lt1"/>
              </a:buClr>
              <a:buSzPts val="1800"/>
              <a:buFont typeface="Rockwell"/>
              <a:buNone/>
            </a:pPr>
            <a:r>
              <a:t/>
            </a:r>
            <a:endParaRPr b="0" i="0" sz="1800" u="none" cap="none" strike="noStrike">
              <a:solidFill>
                <a:schemeClr val="lt1"/>
              </a:solidFill>
              <a:latin typeface="Arial"/>
              <a:ea typeface="Arial"/>
              <a:cs typeface="Arial"/>
              <a:sym typeface="Arial"/>
            </a:endParaRPr>
          </a:p>
        </p:txBody>
      </p:sp>
      <p:sp>
        <p:nvSpPr>
          <p:cNvPr id="96" name="Google Shape;96;p1"/>
          <p:cNvSpPr/>
          <p:nvPr/>
        </p:nvSpPr>
        <p:spPr>
          <a:xfrm>
            <a:off x="914400" y="345520"/>
            <a:ext cx="8229600" cy="83099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1800" u="none" cap="none" strike="noStrike">
                <a:solidFill>
                  <a:schemeClr val="lt1"/>
                </a:solidFill>
                <a:latin typeface="Times New Roman"/>
                <a:ea typeface="Times New Roman"/>
                <a:cs typeface="Times New Roman"/>
                <a:sym typeface="Times New Roman"/>
              </a:rPr>
              <a:t>SREENIDHI INSTITUTE OF SCIENCE AND TECHNOLOGY</a:t>
            </a:r>
            <a:endParaRPr b="0" i="0" sz="900" u="none" cap="none" strike="noStrike">
              <a:solidFill>
                <a:schemeClr val="lt1"/>
              </a:solidFill>
              <a:latin typeface="Arial"/>
              <a:ea typeface="Arial"/>
              <a:cs typeface="Arial"/>
              <a:sym typeface="Arial"/>
            </a:endParaRPr>
          </a:p>
          <a:p>
            <a:pPr indent="0" lvl="0" marL="0" marR="0" rtl="0" algn="ctr">
              <a:spcBef>
                <a:spcPts val="0"/>
              </a:spcBef>
              <a:spcAft>
                <a:spcPts val="0"/>
              </a:spcAft>
              <a:buNone/>
            </a:pPr>
            <a:r>
              <a:rPr b="0" i="0" lang="en-US" sz="1600" u="none" cap="none" strike="noStrike">
                <a:solidFill>
                  <a:schemeClr val="lt1"/>
                </a:solidFill>
                <a:latin typeface="Times New Roman"/>
                <a:ea typeface="Times New Roman"/>
                <a:cs typeface="Times New Roman"/>
                <a:sym typeface="Times New Roman"/>
              </a:rPr>
              <a:t>(AN AUTONOMOUS INSTITUTION Approved by UGC)</a:t>
            </a:r>
            <a:endParaRPr b="0" i="0" sz="900" u="none" cap="none" strike="noStrike">
              <a:solidFill>
                <a:schemeClr val="lt1"/>
              </a:solidFill>
              <a:latin typeface="Arial"/>
              <a:ea typeface="Arial"/>
              <a:cs typeface="Arial"/>
              <a:sym typeface="Arial"/>
            </a:endParaRPr>
          </a:p>
          <a:p>
            <a:pPr indent="0" lvl="0" marL="0" marR="0" rtl="0" algn="ctr">
              <a:spcBef>
                <a:spcPts val="0"/>
              </a:spcBef>
              <a:spcAft>
                <a:spcPts val="0"/>
              </a:spcAft>
              <a:buNone/>
            </a:pPr>
            <a:r>
              <a:rPr b="0" i="0" lang="en-US" sz="1400" u="none" cap="none" strike="noStrike">
                <a:solidFill>
                  <a:schemeClr val="lt1"/>
                </a:solidFill>
                <a:latin typeface="Times New Roman"/>
                <a:ea typeface="Times New Roman"/>
                <a:cs typeface="Times New Roman"/>
                <a:sym typeface="Times New Roman"/>
              </a:rPr>
              <a:t>Yamnampet, Ghatkesar, R.R. District -501 301</a:t>
            </a:r>
            <a:endParaRPr b="0" i="0" sz="900" u="none" cap="none" strike="noStrike">
              <a:solidFill>
                <a:schemeClr val="lt1"/>
              </a:solidFill>
              <a:latin typeface="Arial"/>
              <a:ea typeface="Arial"/>
              <a:cs typeface="Arial"/>
              <a:sym typeface="Arial"/>
            </a:endParaRPr>
          </a:p>
        </p:txBody>
      </p:sp>
      <p:sp>
        <p:nvSpPr>
          <p:cNvPr id="97" name="Google Shape;97;p1"/>
          <p:cNvSpPr/>
          <p:nvPr/>
        </p:nvSpPr>
        <p:spPr>
          <a:xfrm>
            <a:off x="1333499" y="1991911"/>
            <a:ext cx="6477000" cy="1569660"/>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chemeClr val="lt1"/>
              </a:buClr>
              <a:buSzPts val="1800"/>
              <a:buFont typeface="Rockwell"/>
              <a:buNone/>
            </a:pPr>
            <a:r>
              <a:t/>
            </a:r>
            <a:endParaRPr b="0" i="0" sz="1800" u="none" cap="none" strike="noStrike">
              <a:solidFill>
                <a:schemeClr val="lt1"/>
              </a:solidFill>
              <a:latin typeface="Times New Roman"/>
              <a:ea typeface="Times New Roman"/>
              <a:cs typeface="Times New Roman"/>
              <a:sym typeface="Times New Roman"/>
            </a:endParaRPr>
          </a:p>
          <a:p>
            <a:pPr indent="0" lvl="0" marL="0" marR="0" rtl="0" algn="ctr">
              <a:lnSpc>
                <a:spcPct val="100000"/>
              </a:lnSpc>
              <a:spcBef>
                <a:spcPts val="0"/>
              </a:spcBef>
              <a:spcAft>
                <a:spcPts val="0"/>
              </a:spcAft>
              <a:buClr>
                <a:schemeClr val="lt1"/>
              </a:buClr>
              <a:buSzPts val="1800"/>
              <a:buFont typeface="Times New Roman"/>
              <a:buNone/>
            </a:pPr>
            <a:r>
              <a:rPr b="0" i="0" lang="en-US" sz="1800" u="none" cap="none" strike="noStrike">
                <a:solidFill>
                  <a:schemeClr val="lt1"/>
                </a:solidFill>
                <a:latin typeface="Times New Roman"/>
                <a:ea typeface="Times New Roman"/>
                <a:cs typeface="Times New Roman"/>
                <a:sym typeface="Times New Roman"/>
              </a:rPr>
              <a:t>PROJECT-1 ABSTRACT PRESENTATION</a:t>
            </a:r>
            <a:endParaRPr b="0" i="0" sz="8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Clr>
                <a:schemeClr val="lt1"/>
              </a:buClr>
              <a:buSzPts val="2000"/>
              <a:buFont typeface="Times New Roman"/>
              <a:buNone/>
            </a:pPr>
            <a:r>
              <a:rPr b="0" i="0" lang="en-US" sz="2000" u="none" cap="none" strike="noStrike">
                <a:solidFill>
                  <a:schemeClr val="lt1"/>
                </a:solidFill>
                <a:latin typeface="Times New Roman"/>
                <a:ea typeface="Times New Roman"/>
                <a:cs typeface="Times New Roman"/>
                <a:sym typeface="Times New Roman"/>
              </a:rPr>
              <a:t> On </a:t>
            </a:r>
            <a:endParaRPr/>
          </a:p>
          <a:p>
            <a:pPr indent="0" lvl="0" marL="0" marR="0" rtl="0" algn="ctr">
              <a:lnSpc>
                <a:spcPct val="100000"/>
              </a:lnSpc>
              <a:spcBef>
                <a:spcPts val="0"/>
              </a:spcBef>
              <a:spcAft>
                <a:spcPts val="0"/>
              </a:spcAft>
              <a:buClr>
                <a:schemeClr val="lt1"/>
              </a:buClr>
              <a:buSzPts val="2000"/>
              <a:buFont typeface="Rockwell"/>
              <a:buNone/>
            </a:pPr>
            <a:r>
              <a:rPr b="1" i="0" lang="en-US" sz="2000" u="none" cap="none" strike="noStrike">
                <a:solidFill>
                  <a:schemeClr val="lt1"/>
                </a:solidFill>
                <a:latin typeface="Rockwell"/>
                <a:ea typeface="Rockwell"/>
                <a:cs typeface="Rockwell"/>
                <a:sym typeface="Rockwell"/>
              </a:rPr>
              <a:t>HANDWRITTEN EQUATION SOLVER </a:t>
            </a:r>
            <a:endParaRPr/>
          </a:p>
          <a:p>
            <a:pPr indent="0" lvl="0" marL="0" marR="0" rtl="0" algn="ctr">
              <a:lnSpc>
                <a:spcPct val="100000"/>
              </a:lnSpc>
              <a:spcBef>
                <a:spcPts val="0"/>
              </a:spcBef>
              <a:spcAft>
                <a:spcPts val="0"/>
              </a:spcAft>
              <a:buClr>
                <a:schemeClr val="lt1"/>
              </a:buClr>
              <a:buSzPts val="2000"/>
              <a:buFont typeface="Rockwell"/>
              <a:buNone/>
            </a:pPr>
            <a:r>
              <a:rPr b="1" i="0" lang="en-US" sz="2000" u="none" cap="none" strike="noStrike">
                <a:solidFill>
                  <a:schemeClr val="lt1"/>
                </a:solidFill>
                <a:latin typeface="Rockwell"/>
                <a:ea typeface="Rockwell"/>
                <a:cs typeface="Rockwell"/>
                <a:sym typeface="Rockwell"/>
              </a:rPr>
              <a:t>(USING CNN)</a:t>
            </a:r>
            <a:endParaRPr b="1" i="0" sz="2000" u="none" cap="none" strike="noStrike">
              <a:solidFill>
                <a:schemeClr val="lt1"/>
              </a:solidFill>
              <a:latin typeface="Rockwell"/>
              <a:ea typeface="Rockwell"/>
              <a:cs typeface="Rockwell"/>
              <a:sym typeface="Rockwell"/>
            </a:endParaRPr>
          </a:p>
        </p:txBody>
      </p:sp>
      <p:sp>
        <p:nvSpPr>
          <p:cNvPr id="98" name="Google Shape;98;p1"/>
          <p:cNvSpPr/>
          <p:nvPr/>
        </p:nvSpPr>
        <p:spPr>
          <a:xfrm>
            <a:off x="685800" y="3570755"/>
            <a:ext cx="7391400" cy="1046440"/>
          </a:xfrm>
          <a:prstGeom prst="rect">
            <a:avLst/>
          </a:prstGeom>
          <a:noFill/>
          <a:ln>
            <a:noFill/>
          </a:ln>
        </p:spPr>
        <p:txBody>
          <a:bodyPr anchorCtr="0" anchor="ctr" bIns="45700" lIns="91425" spcFirstLastPara="1" rIns="91425" wrap="square" tIns="45700">
            <a:spAutoFit/>
          </a:bodyPr>
          <a:lstStyle/>
          <a:p>
            <a:pPr indent="457200" lvl="0" marL="0" marR="0" rtl="0" algn="ctr">
              <a:lnSpc>
                <a:spcPct val="100000"/>
              </a:lnSpc>
              <a:spcBef>
                <a:spcPts val="0"/>
              </a:spcBef>
              <a:spcAft>
                <a:spcPts val="0"/>
              </a:spcAft>
              <a:buClr>
                <a:schemeClr val="lt1"/>
              </a:buClr>
              <a:buSzPts val="1800"/>
              <a:buFont typeface="Times New Roman"/>
              <a:buNone/>
            </a:pPr>
            <a:r>
              <a:rPr b="0" i="0" lang="en-US" sz="1800" u="none" cap="none" strike="noStrike">
                <a:solidFill>
                  <a:schemeClr val="lt1"/>
                </a:solidFill>
                <a:latin typeface="Times New Roman"/>
                <a:ea typeface="Times New Roman"/>
                <a:cs typeface="Times New Roman"/>
                <a:sym typeface="Times New Roman"/>
              </a:rPr>
              <a:t>BATCH NO: B15</a:t>
            </a:r>
            <a:endParaRPr/>
          </a:p>
          <a:p>
            <a:pPr indent="457200" lvl="0" marL="0" marR="0" rtl="0" algn="ctr">
              <a:lnSpc>
                <a:spcPct val="100000"/>
              </a:lnSpc>
              <a:spcBef>
                <a:spcPts val="0"/>
              </a:spcBef>
              <a:spcAft>
                <a:spcPts val="0"/>
              </a:spcAft>
              <a:buClr>
                <a:schemeClr val="lt1"/>
              </a:buClr>
              <a:buSzPts val="1800"/>
              <a:buFont typeface="Rockwell"/>
              <a:buNone/>
            </a:pPr>
            <a:r>
              <a:rPr b="1" i="0" lang="en-US" sz="1800" u="none" cap="none" strike="noStrike">
                <a:solidFill>
                  <a:schemeClr val="lt1"/>
                </a:solidFill>
                <a:latin typeface="Rockwell"/>
                <a:ea typeface="Rockwell"/>
                <a:cs typeface="Rockwell"/>
                <a:sym typeface="Rockwell"/>
              </a:rPr>
              <a:t>SHREYA MALRAJU</a:t>
            </a:r>
            <a:endParaRPr/>
          </a:p>
          <a:p>
            <a:pPr indent="457200" lvl="0" marL="0" marR="0" rtl="0" algn="ctr">
              <a:lnSpc>
                <a:spcPct val="100000"/>
              </a:lnSpc>
              <a:spcBef>
                <a:spcPts val="0"/>
              </a:spcBef>
              <a:spcAft>
                <a:spcPts val="0"/>
              </a:spcAft>
              <a:buClr>
                <a:schemeClr val="lt1"/>
              </a:buClr>
              <a:buSzPts val="1800"/>
              <a:buFont typeface="Rockwell"/>
              <a:buNone/>
            </a:pPr>
            <a:r>
              <a:rPr b="1" i="0" lang="en-US" sz="1800" u="none" cap="none" strike="noStrike">
                <a:solidFill>
                  <a:schemeClr val="lt1"/>
                </a:solidFill>
                <a:latin typeface="Rockwell"/>
                <a:ea typeface="Rockwell"/>
                <a:cs typeface="Rockwell"/>
                <a:sym typeface="Rockwell"/>
              </a:rPr>
              <a:t>(18311A0599)</a:t>
            </a:r>
            <a:endParaRPr/>
          </a:p>
          <a:p>
            <a:pPr indent="457200" lvl="0" marL="0" marR="0" rtl="0" algn="l">
              <a:lnSpc>
                <a:spcPct val="100000"/>
              </a:lnSpc>
              <a:spcBef>
                <a:spcPts val="0"/>
              </a:spcBef>
              <a:spcAft>
                <a:spcPts val="0"/>
              </a:spcAft>
              <a:buClr>
                <a:schemeClr val="lt1"/>
              </a:buClr>
              <a:buSzPts val="800"/>
              <a:buFont typeface="Arial"/>
              <a:buNone/>
            </a:pPr>
            <a:r>
              <a:rPr b="0" i="0" lang="en-US" sz="800" u="none" cap="none" strike="noStrike">
                <a:solidFill>
                  <a:schemeClr val="lt1"/>
                </a:solidFill>
                <a:latin typeface="Arial"/>
                <a:ea typeface="Arial"/>
                <a:cs typeface="Arial"/>
                <a:sym typeface="Arial"/>
              </a:rPr>
              <a:t>		</a:t>
            </a:r>
            <a:endParaRPr b="0" i="0" sz="1800" u="none" cap="none" strike="noStrike">
              <a:solidFill>
                <a:schemeClr val="lt1"/>
              </a:solidFill>
              <a:latin typeface="Arial"/>
              <a:ea typeface="Arial"/>
              <a:cs typeface="Arial"/>
              <a:sym typeface="Arial"/>
            </a:endParaRPr>
          </a:p>
        </p:txBody>
      </p:sp>
      <p:sp>
        <p:nvSpPr>
          <p:cNvPr id="99" name="Google Shape;99;p1"/>
          <p:cNvSpPr/>
          <p:nvPr/>
        </p:nvSpPr>
        <p:spPr>
          <a:xfrm>
            <a:off x="691116" y="5155553"/>
            <a:ext cx="8229600" cy="677108"/>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b="1" i="0" lang="en-US" sz="2000" u="none" cap="none" strike="noStrike">
                <a:solidFill>
                  <a:schemeClr val="lt1"/>
                </a:solidFill>
                <a:latin typeface="Times New Roman"/>
                <a:ea typeface="Times New Roman"/>
                <a:cs typeface="Times New Roman"/>
                <a:sym typeface="Times New Roman"/>
              </a:rPr>
              <a:t> Internal Guide               Project Coordinator           </a:t>
            </a:r>
            <a:r>
              <a:rPr b="1" i="0" lang="en-US" sz="1800" u="none" cap="none" strike="noStrike">
                <a:solidFill>
                  <a:schemeClr val="lt1"/>
                </a:solidFill>
                <a:latin typeface="Times New Roman"/>
                <a:ea typeface="Times New Roman"/>
                <a:cs typeface="Times New Roman"/>
                <a:sym typeface="Times New Roman"/>
              </a:rPr>
              <a:t>Head of the Department </a:t>
            </a:r>
            <a:endParaRPr b="0" i="0" sz="1800" u="none" cap="none" strike="noStrike">
              <a:solidFill>
                <a:schemeClr val="lt1"/>
              </a:solidFill>
              <a:latin typeface="Times New Roman"/>
              <a:ea typeface="Times New Roman"/>
              <a:cs typeface="Times New Roman"/>
              <a:sym typeface="Times New Roman"/>
            </a:endParaRPr>
          </a:p>
          <a:p>
            <a:pPr indent="0" lvl="0" marL="0" marR="0" rtl="0" algn="l">
              <a:spcBef>
                <a:spcPts val="0"/>
              </a:spcBef>
              <a:spcAft>
                <a:spcPts val="0"/>
              </a:spcAft>
              <a:buNone/>
            </a:pPr>
            <a:r>
              <a:rPr b="0" i="0" lang="en-US" sz="1800" u="none" cap="none" strike="noStrike">
                <a:solidFill>
                  <a:schemeClr val="lt1"/>
                </a:solidFill>
                <a:latin typeface="Times New Roman"/>
                <a:ea typeface="Times New Roman"/>
                <a:cs typeface="Times New Roman"/>
                <a:sym typeface="Times New Roman"/>
              </a:rPr>
              <a:t> Mr. R.Arun Kumar                Mrs. Pallepati Vasavi                    Dr. Aruna Varanasi                                                                                                                                                               </a:t>
            </a:r>
            <a:endParaRPr b="0" i="0" sz="2400" u="none" cap="none" strike="noStrike">
              <a:solidFill>
                <a:schemeClr val="lt1"/>
              </a:solidFill>
              <a:latin typeface="Arial"/>
              <a:ea typeface="Arial"/>
              <a:cs typeface="Arial"/>
              <a:sym typeface="Arial"/>
            </a:endParaRPr>
          </a:p>
        </p:txBody>
      </p:sp>
      <p:sp>
        <p:nvSpPr>
          <p:cNvPr id="100" name="Google Shape;100;p1"/>
          <p:cNvSpPr/>
          <p:nvPr/>
        </p:nvSpPr>
        <p:spPr>
          <a:xfrm>
            <a:off x="3124199" y="4740436"/>
            <a:ext cx="2895600" cy="291875"/>
          </a:xfrm>
          <a:prstGeom prst="rect">
            <a:avLst/>
          </a:prstGeom>
          <a:noFill/>
          <a:ln>
            <a:noFill/>
          </a:ln>
        </p:spPr>
        <p:txBody>
          <a:bodyPr anchorCtr="0" anchor="t" bIns="45700" lIns="91425" spcFirstLastPara="1" rIns="91425" wrap="square" tIns="45700">
            <a:spAutoFit/>
          </a:bodyPr>
          <a:lstStyle/>
          <a:p>
            <a:pPr indent="0" lvl="0" marL="0" marR="0" rtl="0" algn="ctr">
              <a:lnSpc>
                <a:spcPct val="70000"/>
              </a:lnSpc>
              <a:spcBef>
                <a:spcPts val="0"/>
              </a:spcBef>
              <a:spcAft>
                <a:spcPts val="0"/>
              </a:spcAft>
              <a:buNone/>
            </a:pPr>
            <a:r>
              <a:rPr b="0" i="0" lang="en-US" sz="1800" u="none" cap="none" strike="noStrike">
                <a:solidFill>
                  <a:schemeClr val="lt1"/>
                </a:solidFill>
                <a:latin typeface="Times New Roman"/>
                <a:ea typeface="Times New Roman"/>
                <a:cs typeface="Times New Roman"/>
                <a:sym typeface="Times New Roman"/>
              </a:rPr>
              <a:t>Under the guidance of</a:t>
            </a:r>
            <a:endParaRPr/>
          </a:p>
        </p:txBody>
      </p:sp>
      <p:sp>
        <p:nvSpPr>
          <p:cNvPr id="101" name="Google Shape;101;p1"/>
          <p:cNvSpPr txBox="1"/>
          <p:nvPr/>
        </p:nvSpPr>
        <p:spPr>
          <a:xfrm>
            <a:off x="1485900" y="1363893"/>
            <a:ext cx="6172199"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1800" u="none" cap="none" strike="noStrike">
                <a:solidFill>
                  <a:schemeClr val="lt1"/>
                </a:solidFill>
                <a:latin typeface="Times New Roman"/>
                <a:ea typeface="Times New Roman"/>
                <a:cs typeface="Times New Roman"/>
                <a:sym typeface="Times New Roman"/>
              </a:rPr>
              <a:t>DEPARTMENT OF </a:t>
            </a:r>
            <a:endParaRPr b="0" i="0" sz="900" u="none" cap="none" strike="noStrike">
              <a:solidFill>
                <a:schemeClr val="lt1"/>
              </a:solidFill>
              <a:latin typeface="Arial"/>
              <a:ea typeface="Arial"/>
              <a:cs typeface="Arial"/>
              <a:sym typeface="Arial"/>
            </a:endParaRPr>
          </a:p>
          <a:p>
            <a:pPr indent="0" lvl="0" marL="0" marR="0" rtl="0" algn="ctr">
              <a:spcBef>
                <a:spcPts val="0"/>
              </a:spcBef>
              <a:spcAft>
                <a:spcPts val="0"/>
              </a:spcAft>
              <a:buNone/>
            </a:pPr>
            <a:r>
              <a:rPr b="1" i="0" lang="en-US" sz="1800" u="none" cap="none" strike="noStrike">
                <a:solidFill>
                  <a:schemeClr val="lt1"/>
                </a:solidFill>
                <a:latin typeface="Times New Roman"/>
                <a:ea typeface="Times New Roman"/>
                <a:cs typeface="Times New Roman"/>
                <a:sym typeface="Times New Roman"/>
              </a:rPr>
              <a:t>COMPUTER SCIENCE &amp; ENGINEERING</a:t>
            </a:r>
            <a:endParaRPr b="0" i="0" sz="900" u="none" cap="none" strike="noStrike">
              <a:solidFill>
                <a:schemeClr val="lt1"/>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646464"/>
            </a:gs>
            <a:gs pos="100000">
              <a:srgbClr val="3E3E3E"/>
            </a:gs>
          </a:gsLst>
          <a:path path="circle">
            <a:fillToRect b="50%" l="50%" r="50%" t="50%"/>
          </a:path>
          <a:tileRect/>
        </a:gradFill>
      </p:bgPr>
    </p:bg>
    <p:spTree>
      <p:nvGrpSpPr>
        <p:cNvPr id="158" name="Shape 158"/>
        <p:cNvGrpSpPr/>
        <p:nvPr/>
      </p:nvGrpSpPr>
      <p:grpSpPr>
        <a:xfrm>
          <a:off x="0" y="0"/>
          <a:ext cx="0" cy="0"/>
          <a:chOff x="0" y="0"/>
          <a:chExt cx="0" cy="0"/>
        </a:xfrm>
      </p:grpSpPr>
      <p:sp>
        <p:nvSpPr>
          <p:cNvPr id="159" name="Google Shape;159;p10"/>
          <p:cNvSpPr/>
          <p:nvPr/>
        </p:nvSpPr>
        <p:spPr>
          <a:xfrm>
            <a:off x="0" y="0"/>
            <a:ext cx="9144000" cy="6160168"/>
          </a:xfrm>
          <a:prstGeom prst="rect">
            <a:avLst/>
          </a:prstGeom>
          <a:gradFill>
            <a:gsLst>
              <a:gs pos="0">
                <a:srgbClr val="646464"/>
              </a:gs>
              <a:gs pos="100000">
                <a:srgbClr val="3E3E3E"/>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Rockwell"/>
              <a:ea typeface="Rockwell"/>
              <a:cs typeface="Rockwell"/>
              <a:sym typeface="Rockwell"/>
            </a:endParaRPr>
          </a:p>
        </p:txBody>
      </p:sp>
      <p:pic>
        <p:nvPicPr>
          <p:cNvPr descr="Shape, polygon&#10;&#10;Description automatically generated" id="160" name="Google Shape;160;p10"/>
          <p:cNvPicPr preferRelativeResize="0"/>
          <p:nvPr/>
        </p:nvPicPr>
        <p:blipFill rotWithShape="1">
          <a:blip r:embed="rId3">
            <a:alphaModFix/>
          </a:blip>
          <a:srcRect b="0" l="0" r="0" t="0"/>
          <a:stretch/>
        </p:blipFill>
        <p:spPr>
          <a:xfrm>
            <a:off x="482600" y="861030"/>
            <a:ext cx="8178799" cy="4438107"/>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pic>
        <p:nvPicPr>
          <p:cNvPr id="165" name="Google Shape;165;p11"/>
          <p:cNvPicPr preferRelativeResize="0"/>
          <p:nvPr/>
        </p:nvPicPr>
        <p:blipFill rotWithShape="1">
          <a:blip r:embed="rId3">
            <a:alphaModFix/>
          </a:blip>
          <a:srcRect b="0" l="0" r="0" t="0"/>
          <a:stretch/>
        </p:blipFill>
        <p:spPr>
          <a:xfrm>
            <a:off x="1715906" y="627647"/>
            <a:ext cx="5712187" cy="1886953"/>
          </a:xfrm>
          <a:prstGeom prst="rect">
            <a:avLst/>
          </a:prstGeom>
          <a:noFill/>
          <a:ln>
            <a:noFill/>
          </a:ln>
        </p:spPr>
      </p:pic>
      <p:pic>
        <p:nvPicPr>
          <p:cNvPr id="166" name="Google Shape;166;p11"/>
          <p:cNvPicPr preferRelativeResize="0"/>
          <p:nvPr/>
        </p:nvPicPr>
        <p:blipFill rotWithShape="1">
          <a:blip r:embed="rId4">
            <a:alphaModFix/>
          </a:blip>
          <a:srcRect b="0" l="0" r="0" t="0"/>
          <a:stretch/>
        </p:blipFill>
        <p:spPr>
          <a:xfrm>
            <a:off x="1715906" y="3400201"/>
            <a:ext cx="5712187" cy="18864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g10d4ca9e232_0_27"/>
          <p:cNvSpPr txBox="1"/>
          <p:nvPr>
            <p:ph type="title"/>
          </p:nvPr>
        </p:nvSpPr>
        <p:spPr>
          <a:xfrm>
            <a:off x="1443491" y="804520"/>
            <a:ext cx="6251400" cy="10491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a:t>ARCHITECTURE DIAGRAM</a:t>
            </a:r>
            <a:endParaRPr/>
          </a:p>
        </p:txBody>
      </p:sp>
      <p:pic>
        <p:nvPicPr>
          <p:cNvPr id="173" name="Google Shape;173;g10d4ca9e232_0_27"/>
          <p:cNvPicPr preferRelativeResize="0"/>
          <p:nvPr/>
        </p:nvPicPr>
        <p:blipFill>
          <a:blip r:embed="rId3">
            <a:alphaModFix/>
          </a:blip>
          <a:stretch>
            <a:fillRect/>
          </a:stretch>
        </p:blipFill>
        <p:spPr>
          <a:xfrm>
            <a:off x="152400" y="2006020"/>
            <a:ext cx="8839200" cy="3607837"/>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12"/>
          <p:cNvSpPr txBox="1"/>
          <p:nvPr>
            <p:ph type="title"/>
          </p:nvPr>
        </p:nvSpPr>
        <p:spPr>
          <a:xfrm>
            <a:off x="1446348" y="2743200"/>
            <a:ext cx="6251303" cy="1049235"/>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accent1"/>
              </a:buClr>
              <a:buSzPts val="4800"/>
              <a:buFont typeface="Rockwell"/>
              <a:buNone/>
            </a:pPr>
            <a:r>
              <a:rPr lang="en-US" sz="4800"/>
              <a:t>UML DIAGRAMS</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13"/>
          <p:cNvSpPr txBox="1"/>
          <p:nvPr>
            <p:ph type="title"/>
          </p:nvPr>
        </p:nvSpPr>
        <p:spPr>
          <a:xfrm>
            <a:off x="1443491" y="804520"/>
            <a:ext cx="6251303" cy="1049235"/>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accent1"/>
              </a:buClr>
              <a:buSzPts val="3200"/>
              <a:buFont typeface="Rockwell"/>
              <a:buNone/>
            </a:pPr>
            <a:r>
              <a:rPr lang="en-US"/>
              <a:t>USE CASE DIAGRAM</a:t>
            </a:r>
            <a:endParaRPr/>
          </a:p>
        </p:txBody>
      </p:sp>
      <p:pic>
        <p:nvPicPr>
          <p:cNvPr descr="Diagram&#10;&#10;Description automatically generated" id="184" name="Google Shape;184;p13"/>
          <p:cNvPicPr preferRelativeResize="0"/>
          <p:nvPr/>
        </p:nvPicPr>
        <p:blipFill rotWithShape="1">
          <a:blip r:embed="rId3">
            <a:alphaModFix/>
          </a:blip>
          <a:srcRect b="0" l="0" r="0" t="0"/>
          <a:stretch/>
        </p:blipFill>
        <p:spPr>
          <a:xfrm>
            <a:off x="1443491" y="1889850"/>
            <a:ext cx="6257544" cy="391096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14"/>
          <p:cNvSpPr txBox="1"/>
          <p:nvPr>
            <p:ph type="title"/>
          </p:nvPr>
        </p:nvSpPr>
        <p:spPr>
          <a:xfrm>
            <a:off x="1443490" y="656044"/>
            <a:ext cx="6251303" cy="1049235"/>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accent1"/>
              </a:buClr>
              <a:buSzPts val="3200"/>
              <a:buFont typeface="Rockwell"/>
              <a:buNone/>
            </a:pPr>
            <a:r>
              <a:rPr lang="en-US"/>
              <a:t>SEQUENCE DIAGRAM</a:t>
            </a:r>
            <a:endParaRPr/>
          </a:p>
        </p:txBody>
      </p:sp>
      <p:sp>
        <p:nvSpPr>
          <p:cNvPr id="190" name="Google Shape;190;p14"/>
          <p:cNvSpPr/>
          <p:nvPr/>
        </p:nvSpPr>
        <p:spPr>
          <a:xfrm>
            <a:off x="1395142" y="1853755"/>
            <a:ext cx="6348000" cy="43482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lt1"/>
              </a:buClr>
              <a:buSzPts val="1800"/>
              <a:buFont typeface="Rockwell"/>
              <a:buNone/>
            </a:pPr>
            <a:r>
              <a:t/>
            </a:r>
            <a:endParaRPr sz="1800">
              <a:solidFill>
                <a:schemeClr val="lt1"/>
              </a:solidFill>
              <a:latin typeface="Rockwell"/>
              <a:ea typeface="Rockwell"/>
              <a:cs typeface="Rockwell"/>
              <a:sym typeface="Rockwell"/>
            </a:endParaRPr>
          </a:p>
        </p:txBody>
      </p:sp>
      <p:pic>
        <p:nvPicPr>
          <p:cNvPr id="191" name="Google Shape;191;p14"/>
          <p:cNvPicPr preferRelativeResize="0"/>
          <p:nvPr/>
        </p:nvPicPr>
        <p:blipFill rotWithShape="1">
          <a:blip r:embed="rId3">
            <a:alphaModFix/>
          </a:blip>
          <a:srcRect b="0" l="0" r="0" t="0"/>
          <a:stretch/>
        </p:blipFill>
        <p:spPr>
          <a:xfrm>
            <a:off x="2743200" y="1853755"/>
            <a:ext cx="3989399" cy="434820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15"/>
          <p:cNvSpPr txBox="1"/>
          <p:nvPr>
            <p:ph type="title"/>
          </p:nvPr>
        </p:nvSpPr>
        <p:spPr>
          <a:xfrm>
            <a:off x="1446341" y="368645"/>
            <a:ext cx="6251400" cy="10491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accent1"/>
              </a:buClr>
              <a:buSzPts val="3200"/>
              <a:buFont typeface="Rockwell"/>
              <a:buNone/>
            </a:pPr>
            <a:r>
              <a:rPr lang="en-US"/>
              <a:t>CLASS DIAGRAM</a:t>
            </a:r>
            <a:endParaRPr/>
          </a:p>
        </p:txBody>
      </p:sp>
      <p:pic>
        <p:nvPicPr>
          <p:cNvPr descr="A screenshot of a computer&#10;&#10;Description automatically generated" id="197" name="Google Shape;197;p15"/>
          <p:cNvPicPr preferRelativeResize="0"/>
          <p:nvPr/>
        </p:nvPicPr>
        <p:blipFill rotWithShape="1">
          <a:blip r:embed="rId3">
            <a:alphaModFix/>
          </a:blip>
          <a:srcRect b="10878" l="0" r="18384" t="9121"/>
          <a:stretch/>
        </p:blipFill>
        <p:spPr>
          <a:xfrm>
            <a:off x="1443491" y="1885839"/>
            <a:ext cx="6257544" cy="3833574"/>
          </a:xfrm>
          <a:prstGeom prst="rect">
            <a:avLst/>
          </a:prstGeom>
          <a:solidFill>
            <a:schemeClr val="accent2"/>
          </a:solid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g10d4ca9e232_1_0"/>
          <p:cNvSpPr txBox="1"/>
          <p:nvPr>
            <p:ph type="title"/>
          </p:nvPr>
        </p:nvSpPr>
        <p:spPr>
          <a:xfrm>
            <a:off x="1446291" y="426745"/>
            <a:ext cx="6251400" cy="10491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accent1"/>
              </a:buClr>
              <a:buSzPts val="3200"/>
              <a:buFont typeface="Rockwell"/>
              <a:buNone/>
            </a:pPr>
            <a:r>
              <a:rPr lang="en-US"/>
              <a:t>ACTIVITY</a:t>
            </a:r>
            <a:r>
              <a:rPr lang="en-US"/>
              <a:t> DIAGRAM</a:t>
            </a:r>
            <a:endParaRPr/>
          </a:p>
        </p:txBody>
      </p:sp>
      <p:pic>
        <p:nvPicPr>
          <p:cNvPr id="203" name="Google Shape;203;g10d4ca9e232_1_0"/>
          <p:cNvPicPr preferRelativeResize="0"/>
          <p:nvPr/>
        </p:nvPicPr>
        <p:blipFill rotWithShape="1">
          <a:blip r:embed="rId3">
            <a:alphaModFix/>
          </a:blip>
          <a:srcRect b="15495" l="33029" r="17636" t="19037"/>
          <a:stretch/>
        </p:blipFill>
        <p:spPr>
          <a:xfrm>
            <a:off x="1526600" y="1644050"/>
            <a:ext cx="6251400" cy="448587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16"/>
          <p:cNvSpPr txBox="1"/>
          <p:nvPr>
            <p:ph type="title"/>
          </p:nvPr>
        </p:nvSpPr>
        <p:spPr>
          <a:xfrm>
            <a:off x="1443491" y="804520"/>
            <a:ext cx="6251303" cy="1049235"/>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accent1"/>
              </a:buClr>
              <a:buSzPts val="3200"/>
              <a:buFont typeface="Rockwell"/>
              <a:buNone/>
            </a:pPr>
            <a:r>
              <a:rPr lang="en-US"/>
              <a:t>METHODOLOGIES USED</a:t>
            </a:r>
            <a:endParaRPr/>
          </a:p>
        </p:txBody>
      </p:sp>
      <p:sp>
        <p:nvSpPr>
          <p:cNvPr id="209" name="Google Shape;209;p16"/>
          <p:cNvSpPr txBox="1"/>
          <p:nvPr>
            <p:ph idx="1" type="body"/>
          </p:nvPr>
        </p:nvSpPr>
        <p:spPr>
          <a:xfrm>
            <a:off x="730325" y="2015725"/>
            <a:ext cx="7825200" cy="3851700"/>
          </a:xfrm>
          <a:prstGeom prst="rect">
            <a:avLst/>
          </a:prstGeom>
          <a:noFill/>
          <a:ln>
            <a:noFill/>
          </a:ln>
        </p:spPr>
        <p:txBody>
          <a:bodyPr anchorCtr="0" anchor="t" bIns="45700" lIns="91425" spcFirstLastPara="1" rIns="91425" wrap="square" tIns="45700">
            <a:normAutofit fontScale="70000" lnSpcReduction="20000"/>
          </a:bodyPr>
          <a:lstStyle/>
          <a:p>
            <a:pPr indent="0" lvl="0" marL="0" rtl="0" algn="just">
              <a:lnSpc>
                <a:spcPct val="120000"/>
              </a:lnSpc>
              <a:spcBef>
                <a:spcPts val="0"/>
              </a:spcBef>
              <a:spcAft>
                <a:spcPts val="0"/>
              </a:spcAft>
              <a:buSzPct val="100000"/>
              <a:buNone/>
            </a:pPr>
            <a:r>
              <a:rPr lang="en-US"/>
              <a:t>Convolutional Neural Networks are a subclass of Deep Learning algorithms mainly used for analyzing visual imagery. High amounts of training data, increasing computational powers and advanced deep learning techniques have paved the way for CNNs to perform complex visual tasks .</a:t>
            </a:r>
            <a:endParaRPr/>
          </a:p>
          <a:p>
            <a:pPr indent="0" lvl="0" marL="0" rtl="0" algn="just">
              <a:lnSpc>
                <a:spcPct val="120000"/>
              </a:lnSpc>
              <a:spcBef>
                <a:spcPts val="1000"/>
              </a:spcBef>
              <a:spcAft>
                <a:spcPts val="0"/>
              </a:spcAft>
              <a:buSzPct val="100000"/>
              <a:buNone/>
            </a:pPr>
            <a:r>
              <a:rPr lang="en-US"/>
              <a:t>This powerful visual architecture evolved over the years until, a paper by Yann LeCun et al. in 1998, formulated the famous </a:t>
            </a:r>
            <a:r>
              <a:rPr i="1" lang="en-US"/>
              <a:t>LeNet-5</a:t>
            </a:r>
            <a:r>
              <a:rPr lang="en-US"/>
              <a:t> architecture. In this paper, the concept of convolutional and pooling layers was introduced.</a:t>
            </a:r>
            <a:endParaRPr/>
          </a:p>
          <a:p>
            <a:pPr indent="0" lvl="0" marL="0" rtl="0" algn="just">
              <a:lnSpc>
                <a:spcPct val="120000"/>
              </a:lnSpc>
              <a:spcBef>
                <a:spcPts val="1000"/>
              </a:spcBef>
              <a:spcAft>
                <a:spcPts val="0"/>
              </a:spcAft>
              <a:buSzPct val="100000"/>
              <a:buNone/>
            </a:pPr>
            <a:r>
              <a:rPr lang="en-US"/>
              <a:t>Today, many companies employ CNN for analyzing visual imagery. The following are a few examples:</a:t>
            </a:r>
            <a:endParaRPr/>
          </a:p>
          <a:p>
            <a:pPr indent="0" lvl="0" marL="0" rtl="0" algn="just">
              <a:lnSpc>
                <a:spcPct val="120000"/>
              </a:lnSpc>
              <a:spcBef>
                <a:spcPts val="1000"/>
              </a:spcBef>
              <a:spcAft>
                <a:spcPts val="0"/>
              </a:spcAft>
              <a:buSzPct val="100000"/>
              <a:buNone/>
            </a:pPr>
            <a:r>
              <a:rPr lang="en-US"/>
              <a:t>	Tesla for Autopilot </a:t>
            </a:r>
            <a:endParaRPr/>
          </a:p>
          <a:p>
            <a:pPr indent="0" lvl="0" marL="0" rtl="0" algn="just">
              <a:lnSpc>
                <a:spcPct val="120000"/>
              </a:lnSpc>
              <a:spcBef>
                <a:spcPts val="1000"/>
              </a:spcBef>
              <a:spcAft>
                <a:spcPts val="0"/>
              </a:spcAft>
              <a:buSzPct val="100000"/>
              <a:buNone/>
            </a:pPr>
            <a:r>
              <a:rPr lang="en-US"/>
              <a:t>	Google Photos for Image Classification </a:t>
            </a:r>
            <a:endParaRPr/>
          </a:p>
          <a:p>
            <a:pPr indent="0" lvl="0" marL="0" rtl="0" algn="just">
              <a:lnSpc>
                <a:spcPct val="120000"/>
              </a:lnSpc>
              <a:spcBef>
                <a:spcPts val="1000"/>
              </a:spcBef>
              <a:spcAft>
                <a:spcPts val="0"/>
              </a:spcAft>
              <a:buSzPct val="100000"/>
              <a:buNone/>
            </a:pPr>
            <a:r>
              <a:rPr lang="en-US"/>
              <a:t>	Facebook Artificial Intelligence Research (FAIR) for Language Translation </a:t>
            </a:r>
            <a:endParaRPr/>
          </a:p>
          <a:p>
            <a:pPr indent="0" lvl="0" marL="0" rtl="0" algn="just">
              <a:lnSpc>
                <a:spcPct val="120000"/>
              </a:lnSpc>
              <a:spcBef>
                <a:spcPts val="1000"/>
              </a:spcBef>
              <a:spcAft>
                <a:spcPts val="0"/>
              </a:spcAft>
              <a:buSzPct val="100000"/>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17"/>
          <p:cNvSpPr txBox="1"/>
          <p:nvPr>
            <p:ph type="title"/>
          </p:nvPr>
        </p:nvSpPr>
        <p:spPr>
          <a:xfrm>
            <a:off x="1446348" y="2904382"/>
            <a:ext cx="6251303" cy="1049235"/>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accent1"/>
              </a:buClr>
              <a:buSzPts val="3200"/>
              <a:buFont typeface="Rockwell"/>
              <a:buNone/>
            </a:pPr>
            <a:r>
              <a:rPr lang="en-US"/>
              <a:t>RESULTS AND OUTPUT</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B4B4B"/>
            </a:gs>
            <a:gs pos="100000">
              <a:schemeClr val="dk1"/>
            </a:gs>
          </a:gsLst>
          <a:path path="circle">
            <a:fillToRect b="50%" l="50%" r="50%" t="50%"/>
          </a:path>
          <a:tileRect/>
        </a:gradFill>
      </p:bgPr>
    </p:bg>
    <p:spTree>
      <p:nvGrpSpPr>
        <p:cNvPr id="105" name="Shape 105"/>
        <p:cNvGrpSpPr/>
        <p:nvPr/>
      </p:nvGrpSpPr>
      <p:grpSpPr>
        <a:xfrm>
          <a:off x="0" y="0"/>
          <a:ext cx="0" cy="0"/>
          <a:chOff x="0" y="0"/>
          <a:chExt cx="0" cy="0"/>
        </a:xfrm>
      </p:grpSpPr>
      <p:sp>
        <p:nvSpPr>
          <p:cNvPr id="106" name="Google Shape;106;p2"/>
          <p:cNvSpPr/>
          <p:nvPr/>
        </p:nvSpPr>
        <p:spPr>
          <a:xfrm>
            <a:off x="227" y="0"/>
            <a:ext cx="9143771" cy="6858000"/>
          </a:xfrm>
          <a:prstGeom prst="rect">
            <a:avLst/>
          </a:prstGeom>
          <a:gradFill>
            <a:gsLst>
              <a:gs pos="0">
                <a:srgbClr val="4B4B4B"/>
              </a:gs>
              <a:gs pos="100000">
                <a:schemeClr val="dk1"/>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Rockwell"/>
              <a:ea typeface="Rockwell"/>
              <a:cs typeface="Rockwell"/>
              <a:sym typeface="Rockwell"/>
            </a:endParaRPr>
          </a:p>
        </p:txBody>
      </p:sp>
      <p:sp>
        <p:nvSpPr>
          <p:cNvPr id="107" name="Google Shape;107;p2"/>
          <p:cNvSpPr/>
          <p:nvPr/>
        </p:nvSpPr>
        <p:spPr>
          <a:xfrm>
            <a:off x="0" y="2019476"/>
            <a:ext cx="9144000" cy="4105941"/>
          </a:xfrm>
          <a:prstGeom prst="rect">
            <a:avLst/>
          </a:prstGeom>
          <a:gradFill>
            <a:gsLst>
              <a:gs pos="0">
                <a:srgbClr val="454545">
                  <a:alpha val="0"/>
                </a:srgbClr>
              </a:gs>
              <a:gs pos="100000">
                <a:schemeClr val="dk2"/>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Rockwell"/>
              <a:ea typeface="Rockwell"/>
              <a:cs typeface="Rockwell"/>
              <a:sym typeface="Rockwell"/>
            </a:endParaRPr>
          </a:p>
        </p:txBody>
      </p:sp>
      <p:sp>
        <p:nvSpPr>
          <p:cNvPr id="108" name="Google Shape;108;p2"/>
          <p:cNvSpPr txBox="1"/>
          <p:nvPr>
            <p:ph type="title"/>
          </p:nvPr>
        </p:nvSpPr>
        <p:spPr>
          <a:xfrm>
            <a:off x="670142" y="804519"/>
            <a:ext cx="2370376" cy="443136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accent1"/>
              </a:buClr>
              <a:buSzPts val="3200"/>
              <a:buFont typeface="Rockwell"/>
              <a:buNone/>
            </a:pPr>
            <a:r>
              <a:rPr lang="en-US"/>
              <a:t>CONTENTS</a:t>
            </a:r>
            <a:endParaRPr/>
          </a:p>
        </p:txBody>
      </p:sp>
      <p:cxnSp>
        <p:nvCxnSpPr>
          <p:cNvPr id="109" name="Google Shape;109;p2"/>
          <p:cNvCxnSpPr/>
          <p:nvPr/>
        </p:nvCxnSpPr>
        <p:spPr>
          <a:xfrm>
            <a:off x="3258867" y="962799"/>
            <a:ext cx="0" cy="4114800"/>
          </a:xfrm>
          <a:prstGeom prst="straightConnector1">
            <a:avLst/>
          </a:prstGeom>
          <a:noFill/>
          <a:ln cap="flat" cmpd="sng" w="38100">
            <a:solidFill>
              <a:schemeClr val="accent1"/>
            </a:solidFill>
            <a:prstDash val="solid"/>
            <a:round/>
            <a:headEnd len="sm" w="sm" type="none"/>
            <a:tailEnd len="sm" w="sm" type="none"/>
          </a:ln>
        </p:spPr>
      </p:cxnSp>
      <p:sp>
        <p:nvSpPr>
          <p:cNvPr id="110" name="Google Shape;110;p2"/>
          <p:cNvSpPr txBox="1"/>
          <p:nvPr>
            <p:ph idx="1" type="body"/>
          </p:nvPr>
        </p:nvSpPr>
        <p:spPr>
          <a:xfrm>
            <a:off x="3477225" y="701049"/>
            <a:ext cx="4995600" cy="4841700"/>
          </a:xfrm>
          <a:prstGeom prst="rect">
            <a:avLst/>
          </a:prstGeom>
          <a:noFill/>
          <a:ln>
            <a:noFill/>
          </a:ln>
        </p:spPr>
        <p:txBody>
          <a:bodyPr anchorCtr="0" anchor="ctr" bIns="45700" lIns="91425" spcFirstLastPara="1" rIns="91425" wrap="square" tIns="45700">
            <a:normAutofit fontScale="92500" lnSpcReduction="20000"/>
          </a:bodyPr>
          <a:lstStyle/>
          <a:p>
            <a:pPr indent="-222408" lvl="0" marL="228600" rtl="0" algn="l">
              <a:lnSpc>
                <a:spcPct val="110000"/>
              </a:lnSpc>
              <a:spcBef>
                <a:spcPts val="0"/>
              </a:spcBef>
              <a:spcAft>
                <a:spcPts val="0"/>
              </a:spcAft>
              <a:buSzPct val="100000"/>
              <a:buChar char="•"/>
            </a:pPr>
            <a:r>
              <a:rPr lang="en-US" sz="1300"/>
              <a:t>Abstract</a:t>
            </a:r>
            <a:endParaRPr/>
          </a:p>
          <a:p>
            <a:pPr indent="-222408" lvl="0" marL="228600" rtl="0" algn="l">
              <a:lnSpc>
                <a:spcPct val="110000"/>
              </a:lnSpc>
              <a:spcBef>
                <a:spcPts val="1000"/>
              </a:spcBef>
              <a:spcAft>
                <a:spcPts val="0"/>
              </a:spcAft>
              <a:buSzPct val="100000"/>
              <a:buChar char="•"/>
            </a:pPr>
            <a:r>
              <a:rPr lang="en-US" sz="1300"/>
              <a:t>Introduction</a:t>
            </a:r>
            <a:endParaRPr/>
          </a:p>
          <a:p>
            <a:pPr indent="-222408" lvl="0" marL="228600" rtl="0" algn="l">
              <a:lnSpc>
                <a:spcPct val="110000"/>
              </a:lnSpc>
              <a:spcBef>
                <a:spcPts val="1000"/>
              </a:spcBef>
              <a:spcAft>
                <a:spcPts val="0"/>
              </a:spcAft>
              <a:buSzPct val="100000"/>
              <a:buChar char="•"/>
            </a:pPr>
            <a:r>
              <a:rPr lang="en-US" sz="1300"/>
              <a:t>Existing System</a:t>
            </a:r>
            <a:endParaRPr/>
          </a:p>
          <a:p>
            <a:pPr indent="-222408" lvl="0" marL="228600" rtl="0" algn="l">
              <a:lnSpc>
                <a:spcPct val="110000"/>
              </a:lnSpc>
              <a:spcBef>
                <a:spcPts val="1000"/>
              </a:spcBef>
              <a:spcAft>
                <a:spcPts val="0"/>
              </a:spcAft>
              <a:buSzPct val="100000"/>
              <a:buChar char="•"/>
            </a:pPr>
            <a:r>
              <a:rPr lang="en-US" sz="1300"/>
              <a:t>Proposed System</a:t>
            </a:r>
            <a:endParaRPr/>
          </a:p>
          <a:p>
            <a:pPr indent="-222408" lvl="0" marL="228600" rtl="0" algn="l">
              <a:lnSpc>
                <a:spcPct val="110000"/>
              </a:lnSpc>
              <a:spcBef>
                <a:spcPts val="1000"/>
              </a:spcBef>
              <a:spcAft>
                <a:spcPts val="0"/>
              </a:spcAft>
              <a:buSzPct val="100000"/>
              <a:buChar char="•"/>
            </a:pPr>
            <a:r>
              <a:rPr lang="en-US" sz="1300"/>
              <a:t>Scope of the project</a:t>
            </a:r>
            <a:endParaRPr/>
          </a:p>
          <a:p>
            <a:pPr indent="-222408" lvl="0" marL="228600" rtl="0" algn="l">
              <a:lnSpc>
                <a:spcPct val="110000"/>
              </a:lnSpc>
              <a:spcBef>
                <a:spcPts val="1000"/>
              </a:spcBef>
              <a:spcAft>
                <a:spcPts val="0"/>
              </a:spcAft>
              <a:buSzPct val="100000"/>
              <a:buChar char="•"/>
            </a:pPr>
            <a:r>
              <a:rPr lang="en-US" sz="1300"/>
              <a:t>Software  and Hardware Requirements</a:t>
            </a:r>
            <a:endParaRPr/>
          </a:p>
          <a:p>
            <a:pPr indent="-222408" lvl="0" marL="228600" rtl="0" algn="l">
              <a:lnSpc>
                <a:spcPct val="110000"/>
              </a:lnSpc>
              <a:spcBef>
                <a:spcPts val="1000"/>
              </a:spcBef>
              <a:spcAft>
                <a:spcPts val="0"/>
              </a:spcAft>
              <a:buSzPct val="100000"/>
              <a:buChar char="•"/>
            </a:pPr>
            <a:r>
              <a:rPr lang="en-US" sz="1300"/>
              <a:t>Dataset Description</a:t>
            </a:r>
            <a:endParaRPr/>
          </a:p>
          <a:p>
            <a:pPr indent="-222408" lvl="0" marL="228600" rtl="0" algn="l">
              <a:lnSpc>
                <a:spcPct val="110000"/>
              </a:lnSpc>
              <a:spcBef>
                <a:spcPts val="1000"/>
              </a:spcBef>
              <a:spcAft>
                <a:spcPts val="0"/>
              </a:spcAft>
              <a:buSzPct val="100000"/>
              <a:buChar char="•"/>
            </a:pPr>
            <a:r>
              <a:rPr lang="en-US" sz="1300"/>
              <a:t>Architecture Diagram</a:t>
            </a:r>
            <a:endParaRPr/>
          </a:p>
          <a:p>
            <a:pPr indent="-222408" lvl="0" marL="228600" rtl="0" algn="l">
              <a:lnSpc>
                <a:spcPct val="110000"/>
              </a:lnSpc>
              <a:spcBef>
                <a:spcPts val="1000"/>
              </a:spcBef>
              <a:spcAft>
                <a:spcPts val="0"/>
              </a:spcAft>
              <a:buSzPct val="100000"/>
              <a:buChar char="•"/>
            </a:pPr>
            <a:r>
              <a:rPr lang="en-US" sz="1300"/>
              <a:t>UML Diagrams</a:t>
            </a:r>
            <a:endParaRPr/>
          </a:p>
          <a:p>
            <a:pPr indent="-222408" lvl="0" marL="228600" rtl="0" algn="l">
              <a:lnSpc>
                <a:spcPct val="110000"/>
              </a:lnSpc>
              <a:spcBef>
                <a:spcPts val="1000"/>
              </a:spcBef>
              <a:spcAft>
                <a:spcPts val="0"/>
              </a:spcAft>
              <a:buSzPct val="100000"/>
              <a:buChar char="•"/>
            </a:pPr>
            <a:r>
              <a:rPr lang="en-US" sz="1300"/>
              <a:t>Methodologies Used</a:t>
            </a:r>
            <a:endParaRPr/>
          </a:p>
          <a:p>
            <a:pPr indent="-222408" lvl="0" marL="228600" rtl="0" algn="l">
              <a:lnSpc>
                <a:spcPct val="110000"/>
              </a:lnSpc>
              <a:spcBef>
                <a:spcPts val="1000"/>
              </a:spcBef>
              <a:spcAft>
                <a:spcPts val="0"/>
              </a:spcAft>
              <a:buSzPct val="100000"/>
              <a:buChar char="•"/>
            </a:pPr>
            <a:r>
              <a:rPr lang="en-US" sz="1300"/>
              <a:t>Results and Output</a:t>
            </a:r>
            <a:endParaRPr/>
          </a:p>
          <a:p>
            <a:pPr indent="-222408" lvl="0" marL="228600" rtl="0" algn="l">
              <a:lnSpc>
                <a:spcPct val="110000"/>
              </a:lnSpc>
              <a:spcBef>
                <a:spcPts val="1000"/>
              </a:spcBef>
              <a:spcAft>
                <a:spcPts val="0"/>
              </a:spcAft>
              <a:buSzPct val="100000"/>
              <a:buChar char="•"/>
            </a:pPr>
            <a:r>
              <a:rPr lang="en-US" sz="1300"/>
              <a:t>Conclusions</a:t>
            </a:r>
            <a:endParaRPr/>
          </a:p>
          <a:p>
            <a:pPr indent="-222408" lvl="0" marL="228600" rtl="0" algn="l">
              <a:lnSpc>
                <a:spcPct val="110000"/>
              </a:lnSpc>
              <a:spcBef>
                <a:spcPts val="1000"/>
              </a:spcBef>
              <a:spcAft>
                <a:spcPts val="0"/>
              </a:spcAft>
              <a:buSzPct val="100000"/>
              <a:buChar char="•"/>
            </a:pPr>
            <a:r>
              <a:rPr lang="en-US" sz="1300"/>
              <a:t>Future Scope</a:t>
            </a:r>
            <a:endParaRPr/>
          </a:p>
          <a:p>
            <a:pPr indent="-222408" lvl="0" marL="228600" rtl="0" algn="l">
              <a:lnSpc>
                <a:spcPct val="110000"/>
              </a:lnSpc>
              <a:spcBef>
                <a:spcPts val="1000"/>
              </a:spcBef>
              <a:spcAft>
                <a:spcPts val="0"/>
              </a:spcAft>
              <a:buSzPct val="100000"/>
              <a:buChar char="•"/>
            </a:pPr>
            <a:r>
              <a:rPr lang="en-US" sz="1300"/>
              <a:t>References</a:t>
            </a:r>
            <a:endParaRPr/>
          </a:p>
          <a:p>
            <a:pPr indent="0" lvl="0" marL="0" rtl="0" algn="l">
              <a:lnSpc>
                <a:spcPct val="110000"/>
              </a:lnSpc>
              <a:spcBef>
                <a:spcPts val="1000"/>
              </a:spcBef>
              <a:spcAft>
                <a:spcPts val="0"/>
              </a:spcAft>
              <a:buSzPct val="100000"/>
              <a:buNone/>
            </a:pPr>
            <a:r>
              <a:t/>
            </a:r>
            <a:endParaRPr sz="1100"/>
          </a:p>
        </p:txBody>
      </p:sp>
      <p:pic>
        <p:nvPicPr>
          <p:cNvPr id="111" name="Google Shape;111;p2"/>
          <p:cNvPicPr preferRelativeResize="0"/>
          <p:nvPr/>
        </p:nvPicPr>
        <p:blipFill rotWithShape="1">
          <a:blip r:embed="rId3">
            <a:alphaModFix/>
          </a:blip>
          <a:srcRect b="-1538" l="0" r="0" t="1538"/>
          <a:stretch/>
        </p:blipFill>
        <p:spPr>
          <a:xfrm>
            <a:off x="0" y="6129338"/>
            <a:ext cx="9144000" cy="74295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646464"/>
            </a:gs>
            <a:gs pos="100000">
              <a:srgbClr val="3E3E3E"/>
            </a:gs>
          </a:gsLst>
          <a:path path="circle">
            <a:fillToRect b="50%" l="50%" r="50%" t="50%"/>
          </a:path>
          <a:tileRect/>
        </a:gradFill>
      </p:bgPr>
    </p:bg>
    <p:spTree>
      <p:nvGrpSpPr>
        <p:cNvPr id="218" name="Shape 218"/>
        <p:cNvGrpSpPr/>
        <p:nvPr/>
      </p:nvGrpSpPr>
      <p:grpSpPr>
        <a:xfrm>
          <a:off x="0" y="0"/>
          <a:ext cx="0" cy="0"/>
          <a:chOff x="0" y="0"/>
          <a:chExt cx="0" cy="0"/>
        </a:xfrm>
      </p:grpSpPr>
      <p:sp>
        <p:nvSpPr>
          <p:cNvPr id="219" name="Google Shape;219;p18"/>
          <p:cNvSpPr/>
          <p:nvPr/>
        </p:nvSpPr>
        <p:spPr>
          <a:xfrm>
            <a:off x="0" y="0"/>
            <a:ext cx="9144000" cy="6160168"/>
          </a:xfrm>
          <a:prstGeom prst="rect">
            <a:avLst/>
          </a:prstGeom>
          <a:gradFill>
            <a:gsLst>
              <a:gs pos="0">
                <a:srgbClr val="646464"/>
              </a:gs>
              <a:gs pos="100000">
                <a:srgbClr val="3E3E3E"/>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Rockwell"/>
              <a:ea typeface="Rockwell"/>
              <a:cs typeface="Rockwell"/>
              <a:sym typeface="Rockwell"/>
            </a:endParaRPr>
          </a:p>
        </p:txBody>
      </p:sp>
      <p:pic>
        <p:nvPicPr>
          <p:cNvPr descr="A screenshot of a computer&#10;&#10;Description automatically generated" id="220" name="Google Shape;220;p18"/>
          <p:cNvPicPr preferRelativeResize="0"/>
          <p:nvPr/>
        </p:nvPicPr>
        <p:blipFill rotWithShape="1">
          <a:blip r:embed="rId3">
            <a:alphaModFix/>
          </a:blip>
          <a:srcRect b="0" l="0" r="0" t="0"/>
          <a:stretch/>
        </p:blipFill>
        <p:spPr>
          <a:xfrm>
            <a:off x="673413" y="643467"/>
            <a:ext cx="7797173" cy="4873234"/>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646464"/>
            </a:gs>
            <a:gs pos="100000">
              <a:srgbClr val="3E3E3E"/>
            </a:gs>
          </a:gsLst>
          <a:path path="circle">
            <a:fillToRect b="50%" l="50%" r="50%" t="50%"/>
          </a:path>
          <a:tileRect/>
        </a:gradFill>
      </p:bgPr>
    </p:bg>
    <p:spTree>
      <p:nvGrpSpPr>
        <p:cNvPr id="224" name="Shape 224"/>
        <p:cNvGrpSpPr/>
        <p:nvPr/>
      </p:nvGrpSpPr>
      <p:grpSpPr>
        <a:xfrm>
          <a:off x="0" y="0"/>
          <a:ext cx="0" cy="0"/>
          <a:chOff x="0" y="0"/>
          <a:chExt cx="0" cy="0"/>
        </a:xfrm>
      </p:grpSpPr>
      <p:sp>
        <p:nvSpPr>
          <p:cNvPr id="225" name="Google Shape;225;p19"/>
          <p:cNvSpPr/>
          <p:nvPr/>
        </p:nvSpPr>
        <p:spPr>
          <a:xfrm>
            <a:off x="0" y="0"/>
            <a:ext cx="9144000" cy="6160168"/>
          </a:xfrm>
          <a:prstGeom prst="rect">
            <a:avLst/>
          </a:prstGeom>
          <a:gradFill>
            <a:gsLst>
              <a:gs pos="0">
                <a:srgbClr val="646464"/>
              </a:gs>
              <a:gs pos="100000">
                <a:srgbClr val="3E3E3E"/>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Rockwell"/>
              <a:ea typeface="Rockwell"/>
              <a:cs typeface="Rockwell"/>
              <a:sym typeface="Rockwell"/>
            </a:endParaRPr>
          </a:p>
        </p:txBody>
      </p:sp>
      <p:pic>
        <p:nvPicPr>
          <p:cNvPr id="226" name="Google Shape;226;p19"/>
          <p:cNvPicPr preferRelativeResize="0"/>
          <p:nvPr/>
        </p:nvPicPr>
        <p:blipFill rotWithShape="1">
          <a:blip r:embed="rId3">
            <a:alphaModFix/>
          </a:blip>
          <a:srcRect b="0" l="0" r="0" t="0"/>
          <a:stretch/>
        </p:blipFill>
        <p:spPr>
          <a:xfrm>
            <a:off x="673413" y="643467"/>
            <a:ext cx="7797173" cy="4873234"/>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646464"/>
            </a:gs>
            <a:gs pos="100000">
              <a:srgbClr val="3E3E3E"/>
            </a:gs>
          </a:gsLst>
          <a:path path="circle">
            <a:fillToRect b="50%" l="50%" r="50%" t="50%"/>
          </a:path>
          <a:tileRect/>
        </a:gradFill>
      </p:bgPr>
    </p:bg>
    <p:spTree>
      <p:nvGrpSpPr>
        <p:cNvPr id="230" name="Shape 230"/>
        <p:cNvGrpSpPr/>
        <p:nvPr/>
      </p:nvGrpSpPr>
      <p:grpSpPr>
        <a:xfrm>
          <a:off x="0" y="0"/>
          <a:ext cx="0" cy="0"/>
          <a:chOff x="0" y="0"/>
          <a:chExt cx="0" cy="0"/>
        </a:xfrm>
      </p:grpSpPr>
      <p:sp>
        <p:nvSpPr>
          <p:cNvPr id="231" name="Google Shape;231;p20"/>
          <p:cNvSpPr/>
          <p:nvPr/>
        </p:nvSpPr>
        <p:spPr>
          <a:xfrm>
            <a:off x="0" y="0"/>
            <a:ext cx="9144000" cy="6160168"/>
          </a:xfrm>
          <a:prstGeom prst="rect">
            <a:avLst/>
          </a:prstGeom>
          <a:gradFill>
            <a:gsLst>
              <a:gs pos="0">
                <a:srgbClr val="646464"/>
              </a:gs>
              <a:gs pos="100000">
                <a:srgbClr val="3E3E3E"/>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Rockwell"/>
              <a:ea typeface="Rockwell"/>
              <a:cs typeface="Rockwell"/>
              <a:sym typeface="Rockwell"/>
            </a:endParaRPr>
          </a:p>
        </p:txBody>
      </p:sp>
      <p:pic>
        <p:nvPicPr>
          <p:cNvPr id="232" name="Google Shape;232;p20"/>
          <p:cNvPicPr preferRelativeResize="0"/>
          <p:nvPr/>
        </p:nvPicPr>
        <p:blipFill rotWithShape="1">
          <a:blip r:embed="rId3">
            <a:alphaModFix/>
          </a:blip>
          <a:srcRect b="0" l="0" r="0" t="0"/>
          <a:stretch/>
        </p:blipFill>
        <p:spPr>
          <a:xfrm>
            <a:off x="673413" y="643467"/>
            <a:ext cx="7797173" cy="4873234"/>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646464"/>
            </a:gs>
            <a:gs pos="100000">
              <a:srgbClr val="3E3E3E"/>
            </a:gs>
          </a:gsLst>
          <a:path path="circle">
            <a:fillToRect b="50%" l="50%" r="50%" t="50%"/>
          </a:path>
          <a:tileRect/>
        </a:gradFill>
      </p:bgPr>
    </p:bg>
    <p:spTree>
      <p:nvGrpSpPr>
        <p:cNvPr id="236" name="Shape 236"/>
        <p:cNvGrpSpPr/>
        <p:nvPr/>
      </p:nvGrpSpPr>
      <p:grpSpPr>
        <a:xfrm>
          <a:off x="0" y="0"/>
          <a:ext cx="0" cy="0"/>
          <a:chOff x="0" y="0"/>
          <a:chExt cx="0" cy="0"/>
        </a:xfrm>
      </p:grpSpPr>
      <p:sp>
        <p:nvSpPr>
          <p:cNvPr id="237" name="Google Shape;237;p21"/>
          <p:cNvSpPr/>
          <p:nvPr/>
        </p:nvSpPr>
        <p:spPr>
          <a:xfrm>
            <a:off x="0" y="0"/>
            <a:ext cx="9144000" cy="6160168"/>
          </a:xfrm>
          <a:prstGeom prst="rect">
            <a:avLst/>
          </a:prstGeom>
          <a:gradFill>
            <a:gsLst>
              <a:gs pos="0">
                <a:srgbClr val="646464"/>
              </a:gs>
              <a:gs pos="100000">
                <a:srgbClr val="3E3E3E"/>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Rockwell"/>
              <a:ea typeface="Rockwell"/>
              <a:cs typeface="Rockwell"/>
              <a:sym typeface="Rockwell"/>
            </a:endParaRPr>
          </a:p>
        </p:txBody>
      </p:sp>
      <p:pic>
        <p:nvPicPr>
          <p:cNvPr id="238" name="Google Shape;238;p21"/>
          <p:cNvPicPr preferRelativeResize="0"/>
          <p:nvPr/>
        </p:nvPicPr>
        <p:blipFill rotWithShape="1">
          <a:blip r:embed="rId3">
            <a:alphaModFix/>
          </a:blip>
          <a:srcRect b="0" l="0" r="0" t="0"/>
          <a:stretch/>
        </p:blipFill>
        <p:spPr>
          <a:xfrm>
            <a:off x="673413" y="643467"/>
            <a:ext cx="7797173" cy="4873234"/>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646464"/>
            </a:gs>
            <a:gs pos="100000">
              <a:srgbClr val="3E3E3E"/>
            </a:gs>
          </a:gsLst>
          <a:path path="circle">
            <a:fillToRect b="50%" l="50%" r="50%" t="50%"/>
          </a:path>
          <a:tileRect/>
        </a:gradFill>
      </p:bgPr>
    </p:bg>
    <p:spTree>
      <p:nvGrpSpPr>
        <p:cNvPr id="242" name="Shape 242"/>
        <p:cNvGrpSpPr/>
        <p:nvPr/>
      </p:nvGrpSpPr>
      <p:grpSpPr>
        <a:xfrm>
          <a:off x="0" y="0"/>
          <a:ext cx="0" cy="0"/>
          <a:chOff x="0" y="0"/>
          <a:chExt cx="0" cy="0"/>
        </a:xfrm>
      </p:grpSpPr>
      <p:sp>
        <p:nvSpPr>
          <p:cNvPr id="243" name="Google Shape;243;p22"/>
          <p:cNvSpPr/>
          <p:nvPr/>
        </p:nvSpPr>
        <p:spPr>
          <a:xfrm>
            <a:off x="0" y="0"/>
            <a:ext cx="9144000" cy="6160168"/>
          </a:xfrm>
          <a:prstGeom prst="rect">
            <a:avLst/>
          </a:prstGeom>
          <a:gradFill>
            <a:gsLst>
              <a:gs pos="0">
                <a:srgbClr val="646464"/>
              </a:gs>
              <a:gs pos="100000">
                <a:srgbClr val="3E3E3E"/>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Rockwell"/>
              <a:ea typeface="Rockwell"/>
              <a:cs typeface="Rockwell"/>
              <a:sym typeface="Rockwell"/>
            </a:endParaRPr>
          </a:p>
        </p:txBody>
      </p:sp>
      <p:pic>
        <p:nvPicPr>
          <p:cNvPr id="244" name="Google Shape;244;p22"/>
          <p:cNvPicPr preferRelativeResize="0"/>
          <p:nvPr/>
        </p:nvPicPr>
        <p:blipFill rotWithShape="1">
          <a:blip r:embed="rId3">
            <a:alphaModFix/>
          </a:blip>
          <a:srcRect b="0" l="0" r="0" t="0"/>
          <a:stretch/>
        </p:blipFill>
        <p:spPr>
          <a:xfrm>
            <a:off x="673413" y="643467"/>
            <a:ext cx="7797173" cy="4873234"/>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646464"/>
            </a:gs>
            <a:gs pos="100000">
              <a:srgbClr val="3E3E3E"/>
            </a:gs>
          </a:gsLst>
          <a:path path="circle">
            <a:fillToRect b="50%" l="50%" r="50%" t="50%"/>
          </a:path>
          <a:tileRect/>
        </a:gradFill>
      </p:bgPr>
    </p:bg>
    <p:spTree>
      <p:nvGrpSpPr>
        <p:cNvPr id="248" name="Shape 248"/>
        <p:cNvGrpSpPr/>
        <p:nvPr/>
      </p:nvGrpSpPr>
      <p:grpSpPr>
        <a:xfrm>
          <a:off x="0" y="0"/>
          <a:ext cx="0" cy="0"/>
          <a:chOff x="0" y="0"/>
          <a:chExt cx="0" cy="0"/>
        </a:xfrm>
      </p:grpSpPr>
      <p:sp>
        <p:nvSpPr>
          <p:cNvPr id="249" name="Google Shape;249;p23"/>
          <p:cNvSpPr/>
          <p:nvPr/>
        </p:nvSpPr>
        <p:spPr>
          <a:xfrm>
            <a:off x="0" y="0"/>
            <a:ext cx="9144000" cy="6160168"/>
          </a:xfrm>
          <a:prstGeom prst="rect">
            <a:avLst/>
          </a:prstGeom>
          <a:gradFill>
            <a:gsLst>
              <a:gs pos="0">
                <a:srgbClr val="646464"/>
              </a:gs>
              <a:gs pos="100000">
                <a:srgbClr val="3E3E3E"/>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Rockwell"/>
              <a:ea typeface="Rockwell"/>
              <a:cs typeface="Rockwell"/>
              <a:sym typeface="Rockwell"/>
            </a:endParaRPr>
          </a:p>
        </p:txBody>
      </p:sp>
      <p:pic>
        <p:nvPicPr>
          <p:cNvPr id="250" name="Google Shape;250;p23"/>
          <p:cNvPicPr preferRelativeResize="0"/>
          <p:nvPr/>
        </p:nvPicPr>
        <p:blipFill rotWithShape="1">
          <a:blip r:embed="rId3">
            <a:alphaModFix/>
          </a:blip>
          <a:srcRect b="0" l="0" r="0" t="0"/>
          <a:stretch/>
        </p:blipFill>
        <p:spPr>
          <a:xfrm>
            <a:off x="673413" y="643467"/>
            <a:ext cx="7797173" cy="4873234"/>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646464"/>
            </a:gs>
            <a:gs pos="100000">
              <a:srgbClr val="3E3E3E"/>
            </a:gs>
          </a:gsLst>
          <a:path path="circle">
            <a:fillToRect b="50%" l="50%" r="50%" t="50%"/>
          </a:path>
          <a:tileRect/>
        </a:gradFill>
      </p:bgPr>
    </p:bg>
    <p:spTree>
      <p:nvGrpSpPr>
        <p:cNvPr id="254" name="Shape 254"/>
        <p:cNvGrpSpPr/>
        <p:nvPr/>
      </p:nvGrpSpPr>
      <p:grpSpPr>
        <a:xfrm>
          <a:off x="0" y="0"/>
          <a:ext cx="0" cy="0"/>
          <a:chOff x="0" y="0"/>
          <a:chExt cx="0" cy="0"/>
        </a:xfrm>
      </p:grpSpPr>
      <p:sp>
        <p:nvSpPr>
          <p:cNvPr id="255" name="Google Shape;255;p24"/>
          <p:cNvSpPr/>
          <p:nvPr/>
        </p:nvSpPr>
        <p:spPr>
          <a:xfrm>
            <a:off x="0" y="0"/>
            <a:ext cx="9144000" cy="6160168"/>
          </a:xfrm>
          <a:prstGeom prst="rect">
            <a:avLst/>
          </a:prstGeom>
          <a:gradFill>
            <a:gsLst>
              <a:gs pos="0">
                <a:srgbClr val="646464"/>
              </a:gs>
              <a:gs pos="100000">
                <a:srgbClr val="3E3E3E"/>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Rockwell"/>
              <a:ea typeface="Rockwell"/>
              <a:cs typeface="Rockwell"/>
              <a:sym typeface="Rockwell"/>
            </a:endParaRPr>
          </a:p>
        </p:txBody>
      </p:sp>
      <p:pic>
        <p:nvPicPr>
          <p:cNvPr id="256" name="Google Shape;256;p24"/>
          <p:cNvPicPr preferRelativeResize="0"/>
          <p:nvPr/>
        </p:nvPicPr>
        <p:blipFill rotWithShape="1">
          <a:blip r:embed="rId3">
            <a:alphaModFix/>
          </a:blip>
          <a:srcRect b="0" l="0" r="0" t="0"/>
          <a:stretch/>
        </p:blipFill>
        <p:spPr>
          <a:xfrm>
            <a:off x="673413" y="643467"/>
            <a:ext cx="7797173" cy="4873234"/>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646464"/>
            </a:gs>
            <a:gs pos="100000">
              <a:srgbClr val="3E3E3E"/>
            </a:gs>
          </a:gsLst>
          <a:path path="circle">
            <a:fillToRect b="50%" l="50%" r="50%" t="50%"/>
          </a:path>
          <a:tileRect/>
        </a:gradFill>
      </p:bgPr>
    </p:bg>
    <p:spTree>
      <p:nvGrpSpPr>
        <p:cNvPr id="260" name="Shape 260"/>
        <p:cNvGrpSpPr/>
        <p:nvPr/>
      </p:nvGrpSpPr>
      <p:grpSpPr>
        <a:xfrm>
          <a:off x="0" y="0"/>
          <a:ext cx="0" cy="0"/>
          <a:chOff x="0" y="0"/>
          <a:chExt cx="0" cy="0"/>
        </a:xfrm>
      </p:grpSpPr>
      <p:sp>
        <p:nvSpPr>
          <p:cNvPr id="261" name="Google Shape;261;p25"/>
          <p:cNvSpPr/>
          <p:nvPr/>
        </p:nvSpPr>
        <p:spPr>
          <a:xfrm>
            <a:off x="0" y="0"/>
            <a:ext cx="9144000" cy="6160168"/>
          </a:xfrm>
          <a:prstGeom prst="rect">
            <a:avLst/>
          </a:prstGeom>
          <a:gradFill>
            <a:gsLst>
              <a:gs pos="0">
                <a:srgbClr val="646464"/>
              </a:gs>
              <a:gs pos="100000">
                <a:srgbClr val="3E3E3E"/>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Rockwell"/>
              <a:ea typeface="Rockwell"/>
              <a:cs typeface="Rockwell"/>
              <a:sym typeface="Rockwell"/>
            </a:endParaRPr>
          </a:p>
        </p:txBody>
      </p:sp>
      <p:pic>
        <p:nvPicPr>
          <p:cNvPr id="262" name="Google Shape;262;p25"/>
          <p:cNvPicPr preferRelativeResize="0"/>
          <p:nvPr/>
        </p:nvPicPr>
        <p:blipFill rotWithShape="1">
          <a:blip r:embed="rId3">
            <a:alphaModFix/>
          </a:blip>
          <a:srcRect b="0" l="0" r="0" t="0"/>
          <a:stretch/>
        </p:blipFill>
        <p:spPr>
          <a:xfrm>
            <a:off x="673413" y="643467"/>
            <a:ext cx="7797173" cy="4873234"/>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646464"/>
            </a:gs>
            <a:gs pos="100000">
              <a:srgbClr val="3E3E3E"/>
            </a:gs>
          </a:gsLst>
          <a:path path="circle">
            <a:fillToRect b="50%" l="50%" r="50%" t="50%"/>
          </a:path>
          <a:tileRect/>
        </a:gradFill>
      </p:bgPr>
    </p:bg>
    <p:spTree>
      <p:nvGrpSpPr>
        <p:cNvPr id="266" name="Shape 266"/>
        <p:cNvGrpSpPr/>
        <p:nvPr/>
      </p:nvGrpSpPr>
      <p:grpSpPr>
        <a:xfrm>
          <a:off x="0" y="0"/>
          <a:ext cx="0" cy="0"/>
          <a:chOff x="0" y="0"/>
          <a:chExt cx="0" cy="0"/>
        </a:xfrm>
      </p:grpSpPr>
      <p:sp>
        <p:nvSpPr>
          <p:cNvPr id="267" name="Google Shape;267;p26"/>
          <p:cNvSpPr/>
          <p:nvPr/>
        </p:nvSpPr>
        <p:spPr>
          <a:xfrm>
            <a:off x="0" y="0"/>
            <a:ext cx="9144000" cy="6160168"/>
          </a:xfrm>
          <a:prstGeom prst="rect">
            <a:avLst/>
          </a:prstGeom>
          <a:gradFill>
            <a:gsLst>
              <a:gs pos="0">
                <a:srgbClr val="646464"/>
              </a:gs>
              <a:gs pos="100000">
                <a:srgbClr val="3E3E3E"/>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Rockwell"/>
              <a:ea typeface="Rockwell"/>
              <a:cs typeface="Rockwell"/>
              <a:sym typeface="Rockwell"/>
            </a:endParaRPr>
          </a:p>
        </p:txBody>
      </p:sp>
      <p:pic>
        <p:nvPicPr>
          <p:cNvPr id="268" name="Google Shape;268;p26"/>
          <p:cNvPicPr preferRelativeResize="0"/>
          <p:nvPr/>
        </p:nvPicPr>
        <p:blipFill rotWithShape="1">
          <a:blip r:embed="rId3">
            <a:alphaModFix/>
          </a:blip>
          <a:srcRect b="0" l="0" r="0" t="0"/>
          <a:stretch/>
        </p:blipFill>
        <p:spPr>
          <a:xfrm>
            <a:off x="673413" y="643467"/>
            <a:ext cx="7797173" cy="4873234"/>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646464"/>
            </a:gs>
            <a:gs pos="100000">
              <a:srgbClr val="3E3E3E"/>
            </a:gs>
          </a:gsLst>
          <a:path path="circle">
            <a:fillToRect b="50%" l="50%" r="50%" t="50%"/>
          </a:path>
          <a:tileRect/>
        </a:gradFill>
      </p:bgPr>
    </p:bg>
    <p:spTree>
      <p:nvGrpSpPr>
        <p:cNvPr id="272" name="Shape 272"/>
        <p:cNvGrpSpPr/>
        <p:nvPr/>
      </p:nvGrpSpPr>
      <p:grpSpPr>
        <a:xfrm>
          <a:off x="0" y="0"/>
          <a:ext cx="0" cy="0"/>
          <a:chOff x="0" y="0"/>
          <a:chExt cx="0" cy="0"/>
        </a:xfrm>
      </p:grpSpPr>
      <p:sp>
        <p:nvSpPr>
          <p:cNvPr id="273" name="Google Shape;273;p27"/>
          <p:cNvSpPr/>
          <p:nvPr/>
        </p:nvSpPr>
        <p:spPr>
          <a:xfrm>
            <a:off x="0" y="0"/>
            <a:ext cx="9144000" cy="6160168"/>
          </a:xfrm>
          <a:prstGeom prst="rect">
            <a:avLst/>
          </a:prstGeom>
          <a:gradFill>
            <a:gsLst>
              <a:gs pos="0">
                <a:srgbClr val="646464"/>
              </a:gs>
              <a:gs pos="100000">
                <a:srgbClr val="3E3E3E"/>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Rockwell"/>
              <a:ea typeface="Rockwell"/>
              <a:cs typeface="Rockwell"/>
              <a:sym typeface="Rockwell"/>
            </a:endParaRPr>
          </a:p>
        </p:txBody>
      </p:sp>
      <p:pic>
        <p:nvPicPr>
          <p:cNvPr id="274" name="Google Shape;274;p27"/>
          <p:cNvPicPr preferRelativeResize="0"/>
          <p:nvPr/>
        </p:nvPicPr>
        <p:blipFill rotWithShape="1">
          <a:blip r:embed="rId3">
            <a:alphaModFix/>
          </a:blip>
          <a:srcRect b="0" l="0" r="0" t="0"/>
          <a:stretch/>
        </p:blipFill>
        <p:spPr>
          <a:xfrm>
            <a:off x="673413" y="643467"/>
            <a:ext cx="7797173" cy="487323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3"/>
          <p:cNvSpPr txBox="1"/>
          <p:nvPr>
            <p:ph type="title"/>
          </p:nvPr>
        </p:nvSpPr>
        <p:spPr>
          <a:xfrm>
            <a:off x="457199" y="381000"/>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accent1"/>
              </a:buClr>
              <a:buSzPts val="3200"/>
              <a:buFont typeface="Rockwell"/>
              <a:buNone/>
            </a:pPr>
            <a:r>
              <a:rPr lang="en-US"/>
              <a:t>ABSTRACT</a:t>
            </a:r>
            <a:endParaRPr/>
          </a:p>
        </p:txBody>
      </p:sp>
      <p:sp>
        <p:nvSpPr>
          <p:cNvPr id="117" name="Google Shape;117;p3"/>
          <p:cNvSpPr txBox="1"/>
          <p:nvPr>
            <p:ph idx="1" type="body"/>
          </p:nvPr>
        </p:nvSpPr>
        <p:spPr>
          <a:xfrm>
            <a:off x="558181" y="1580707"/>
            <a:ext cx="8027635" cy="4070350"/>
          </a:xfrm>
          <a:prstGeom prst="rect">
            <a:avLst/>
          </a:prstGeom>
          <a:noFill/>
          <a:ln>
            <a:noFill/>
          </a:ln>
        </p:spPr>
        <p:txBody>
          <a:bodyPr anchorCtr="0" anchor="t" bIns="45700" lIns="91425" spcFirstLastPara="1" rIns="91425" wrap="square" tIns="45700">
            <a:normAutofit/>
          </a:bodyPr>
          <a:lstStyle/>
          <a:p>
            <a:pPr indent="0" lvl="0" marL="0" rtl="0" algn="just">
              <a:lnSpc>
                <a:spcPct val="120000"/>
              </a:lnSpc>
              <a:spcBef>
                <a:spcPts val="0"/>
              </a:spcBef>
              <a:spcAft>
                <a:spcPts val="0"/>
              </a:spcAft>
              <a:buSzPts val="1700"/>
              <a:buNone/>
            </a:pPr>
            <a:r>
              <a:rPr lang="en-US" sz="1700">
                <a:solidFill>
                  <a:schemeClr val="lt1"/>
                </a:solidFill>
              </a:rPr>
              <a:t>During the second semester of 3</a:t>
            </a:r>
            <a:r>
              <a:rPr baseline="30000" lang="en-US" sz="1700">
                <a:solidFill>
                  <a:schemeClr val="lt1"/>
                </a:solidFill>
              </a:rPr>
              <a:t>rd</a:t>
            </a:r>
            <a:r>
              <a:rPr lang="en-US" sz="1700">
                <a:solidFill>
                  <a:schemeClr val="lt1"/>
                </a:solidFill>
              </a:rPr>
              <a:t> year, I was a part of the project Handwritten Digit Recognition System which classifies the handwritten numbers into its respective class ranging from 0-9.</a:t>
            </a:r>
            <a:endParaRPr/>
          </a:p>
          <a:p>
            <a:pPr indent="0" lvl="0" marL="0" rtl="0" algn="just">
              <a:lnSpc>
                <a:spcPct val="120000"/>
              </a:lnSpc>
              <a:spcBef>
                <a:spcPts val="1000"/>
              </a:spcBef>
              <a:spcAft>
                <a:spcPts val="0"/>
              </a:spcAft>
              <a:buSzPts val="1700"/>
              <a:buNone/>
            </a:pPr>
            <a:r>
              <a:rPr lang="en-US" sz="1700"/>
              <a:t>This semester, as an extension to the previous project, I am in a process of developing a system which solves Handwritten Arithmetic Expressions. </a:t>
            </a:r>
            <a:endParaRPr/>
          </a:p>
          <a:p>
            <a:pPr indent="0" lvl="0" marL="0" rtl="0" algn="just">
              <a:lnSpc>
                <a:spcPct val="120000"/>
              </a:lnSpc>
              <a:spcBef>
                <a:spcPts val="1000"/>
              </a:spcBef>
              <a:spcAft>
                <a:spcPts val="0"/>
              </a:spcAft>
              <a:buSzPts val="1700"/>
              <a:buNone/>
            </a:pPr>
            <a:r>
              <a:rPr lang="en-US" sz="1700">
                <a:solidFill>
                  <a:schemeClr val="lt1"/>
                </a:solidFill>
              </a:rPr>
              <a:t>Methods of CNN is used to train the data , which contains numbers from </a:t>
            </a:r>
            <a:r>
              <a:rPr lang="en-US" sz="1700"/>
              <a:t>0-9 and arithmetic operators ( such as + , - , *, / ) hence classification of elements is done into 13 classes.</a:t>
            </a:r>
            <a:endParaRPr/>
          </a:p>
          <a:p>
            <a:pPr indent="0" lvl="0" marL="0" rtl="0" algn="just">
              <a:lnSpc>
                <a:spcPct val="120000"/>
              </a:lnSpc>
              <a:spcBef>
                <a:spcPts val="1000"/>
              </a:spcBef>
              <a:spcAft>
                <a:spcPts val="0"/>
              </a:spcAft>
              <a:buSzPts val="1700"/>
              <a:buNone/>
            </a:pPr>
            <a:r>
              <a:t/>
            </a:r>
            <a:endParaRPr sz="1700">
              <a:solidFill>
                <a:schemeClr val="lt1"/>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g10d4ca9e232_0_10"/>
          <p:cNvSpPr txBox="1"/>
          <p:nvPr>
            <p:ph type="title"/>
          </p:nvPr>
        </p:nvSpPr>
        <p:spPr>
          <a:xfrm>
            <a:off x="1443491" y="804520"/>
            <a:ext cx="6251400" cy="10491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a:t>CONCLUSION</a:t>
            </a:r>
            <a:endParaRPr/>
          </a:p>
        </p:txBody>
      </p:sp>
      <p:sp>
        <p:nvSpPr>
          <p:cNvPr id="281" name="Google Shape;281;g10d4ca9e232_0_10"/>
          <p:cNvSpPr txBox="1"/>
          <p:nvPr>
            <p:ph idx="1" type="body"/>
          </p:nvPr>
        </p:nvSpPr>
        <p:spPr>
          <a:xfrm>
            <a:off x="441425" y="2015725"/>
            <a:ext cx="8176800" cy="3450600"/>
          </a:xfrm>
          <a:prstGeom prst="rect">
            <a:avLst/>
          </a:prstGeom>
        </p:spPr>
        <p:txBody>
          <a:bodyPr anchorCtr="0" anchor="t" bIns="45700" lIns="91425" spcFirstLastPara="1" rIns="91425" wrap="square" tIns="45700">
            <a:normAutofit lnSpcReduction="20000"/>
          </a:bodyPr>
          <a:lstStyle/>
          <a:p>
            <a:pPr indent="0" lvl="0" marL="0" rtl="0" algn="just">
              <a:lnSpc>
                <a:spcPct val="218181"/>
              </a:lnSpc>
              <a:spcBef>
                <a:spcPts val="1400"/>
              </a:spcBef>
              <a:spcAft>
                <a:spcPts val="0"/>
              </a:spcAft>
              <a:buClr>
                <a:schemeClr val="dk1"/>
              </a:buClr>
              <a:buSzPts val="1100"/>
              <a:buFont typeface="Arial"/>
              <a:buNone/>
            </a:pPr>
            <a:r>
              <a:rPr lang="en-US" sz="1400"/>
              <a:t>The project  aims to help us understand how CNN models can be used to make simple tools like the calculator. With the advancement in technology, machine learning and deep learning are playing a crucial role in present times. Now, machine learning and deep learning techniques are being employed in handwriting recognition, robotics, artificial intelligence, and many more fields. Developing such system requires training our machines with data, making it capable to learn and make required prediction. The model gives the perfect answers with an accuracy of 99 percent.</a:t>
            </a:r>
            <a:endParaRPr sz="1400"/>
          </a:p>
          <a:p>
            <a:pPr indent="0" lvl="0" marL="0" rtl="0" algn="l">
              <a:spcBef>
                <a:spcPts val="1000"/>
              </a:spcBef>
              <a:spcAft>
                <a:spcPts val="0"/>
              </a:spcAft>
              <a:buNone/>
            </a:pPr>
            <a:r>
              <a:t/>
            </a:r>
            <a:endParaRPr sz="1050">
              <a:latin typeface="Arial"/>
              <a:ea typeface="Arial"/>
              <a:cs typeface="Arial"/>
              <a:sym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g10d4ca9e232_0_20"/>
          <p:cNvSpPr txBox="1"/>
          <p:nvPr>
            <p:ph type="title"/>
          </p:nvPr>
        </p:nvSpPr>
        <p:spPr>
          <a:xfrm>
            <a:off x="1443491" y="804520"/>
            <a:ext cx="6251400" cy="10491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a:t>FUTURE SCOPE</a:t>
            </a:r>
            <a:endParaRPr/>
          </a:p>
        </p:txBody>
      </p:sp>
      <p:sp>
        <p:nvSpPr>
          <p:cNvPr id="288" name="Google Shape;288;g10d4ca9e232_0_20"/>
          <p:cNvSpPr txBox="1"/>
          <p:nvPr>
            <p:ph idx="1" type="body"/>
          </p:nvPr>
        </p:nvSpPr>
        <p:spPr>
          <a:xfrm>
            <a:off x="685025" y="2015725"/>
            <a:ext cx="7933200" cy="3450600"/>
          </a:xfrm>
          <a:prstGeom prst="rect">
            <a:avLst/>
          </a:prstGeom>
        </p:spPr>
        <p:txBody>
          <a:bodyPr anchorCtr="0" anchor="t" bIns="45700" lIns="91425" spcFirstLastPara="1" rIns="91425" wrap="square" tIns="45700">
            <a:noAutofit/>
          </a:bodyPr>
          <a:lstStyle/>
          <a:p>
            <a:pPr indent="0" lvl="0" marL="0" rtl="0" algn="just">
              <a:spcBef>
                <a:spcPts val="1000"/>
              </a:spcBef>
              <a:spcAft>
                <a:spcPts val="0"/>
              </a:spcAft>
              <a:buNone/>
            </a:pPr>
            <a:r>
              <a:rPr lang="en-US" sz="1400"/>
              <a:t>What makes Machine learning algorithms so powerful is its ability to learn from its mistakes. In order to do that the model needs to be retrained with correct information. When there is a false prediction, the above code asks for the correct mathematical expression from the user. </a:t>
            </a:r>
            <a:endParaRPr sz="1400"/>
          </a:p>
          <a:p>
            <a:pPr indent="0" lvl="0" marL="0" rtl="0" algn="just">
              <a:spcBef>
                <a:spcPts val="1000"/>
              </a:spcBef>
              <a:spcAft>
                <a:spcPts val="0"/>
              </a:spcAft>
              <a:buNone/>
            </a:pPr>
            <a:r>
              <a:rPr lang="en-US" sz="1400"/>
              <a:t>It then compares the predicted with the correct expression and identifies the elements that are wrongly predicted.The code then trains the model from its second hidden layer till its output layer using the correct data (first hidden layer is not trained).</a:t>
            </a:r>
            <a:endParaRPr sz="1400"/>
          </a:p>
          <a:p>
            <a:pPr indent="0" lvl="0" marL="0" rtl="0" algn="just">
              <a:spcBef>
                <a:spcPts val="1000"/>
              </a:spcBef>
              <a:spcAft>
                <a:spcPts val="0"/>
              </a:spcAft>
              <a:buNone/>
            </a:pPr>
            <a:r>
              <a:rPr lang="en-US" sz="1400"/>
              <a:t>The updated model is saved and can be used later to make improved predictions.In the future, these basic concepts can help you perform complex visualization analysis and build sophisticated models.</a:t>
            </a:r>
            <a:endParaRPr sz="1400"/>
          </a:p>
          <a:p>
            <a:pPr indent="0" lvl="0" marL="0" rtl="0" algn="l">
              <a:lnSpc>
                <a:spcPct val="115000"/>
              </a:lnSpc>
              <a:spcBef>
                <a:spcPts val="0"/>
              </a:spcBef>
              <a:spcAft>
                <a:spcPts val="0"/>
              </a:spcAft>
              <a:buClr>
                <a:schemeClr val="dk1"/>
              </a:buClr>
              <a:buSzPts val="1100"/>
              <a:buFont typeface="Arial"/>
              <a:buNone/>
            </a:pPr>
            <a:r>
              <a:t/>
            </a:r>
            <a:endParaRPr sz="1400">
              <a:solidFill>
                <a:schemeClr val="dk1"/>
              </a:solidFill>
            </a:endParaRPr>
          </a:p>
          <a:p>
            <a:pPr indent="0" lvl="0" marL="0" rtl="0" algn="l">
              <a:spcBef>
                <a:spcPts val="1000"/>
              </a:spcBef>
              <a:spcAft>
                <a:spcPts val="0"/>
              </a:spcAft>
              <a:buNone/>
            </a:pPr>
            <a:r>
              <a:t/>
            </a:r>
            <a:endParaRPr sz="1400"/>
          </a:p>
          <a:p>
            <a:pPr indent="0" lvl="0" marL="0" rtl="0" algn="l">
              <a:spcBef>
                <a:spcPts val="1000"/>
              </a:spcBef>
              <a:spcAft>
                <a:spcPts val="0"/>
              </a:spcAft>
              <a:buNone/>
            </a:pPr>
            <a:r>
              <a:t/>
            </a:r>
            <a:endParaRPr sz="1600">
              <a:solidFill>
                <a:srgbClr val="292929"/>
              </a:solidFill>
              <a:highlight>
                <a:srgbClr val="FFFFFF"/>
              </a:highlight>
              <a:latin typeface="Georgia"/>
              <a:ea typeface="Georgia"/>
              <a:cs typeface="Georgia"/>
              <a:sym typeface="Georgia"/>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B4B4B"/>
            </a:gs>
            <a:gs pos="100000">
              <a:schemeClr val="dk1"/>
            </a:gs>
          </a:gsLst>
          <a:path path="circle">
            <a:fillToRect b="50%" l="50%" r="50%" t="50%"/>
          </a:path>
          <a:tileRect/>
        </a:gradFill>
      </p:bgPr>
    </p:bg>
    <p:spTree>
      <p:nvGrpSpPr>
        <p:cNvPr id="292" name="Shape 292"/>
        <p:cNvGrpSpPr/>
        <p:nvPr/>
      </p:nvGrpSpPr>
      <p:grpSpPr>
        <a:xfrm>
          <a:off x="0" y="0"/>
          <a:ext cx="0" cy="0"/>
          <a:chOff x="0" y="0"/>
          <a:chExt cx="0" cy="0"/>
        </a:xfrm>
      </p:grpSpPr>
      <p:sp>
        <p:nvSpPr>
          <p:cNvPr id="293" name="Google Shape;293;p28"/>
          <p:cNvSpPr/>
          <p:nvPr/>
        </p:nvSpPr>
        <p:spPr>
          <a:xfrm>
            <a:off x="227" y="0"/>
            <a:ext cx="9143771" cy="6858000"/>
          </a:xfrm>
          <a:prstGeom prst="rect">
            <a:avLst/>
          </a:prstGeom>
          <a:gradFill>
            <a:gsLst>
              <a:gs pos="0">
                <a:srgbClr val="4B4B4B"/>
              </a:gs>
              <a:gs pos="100000">
                <a:schemeClr val="dk1"/>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Rockwell"/>
              <a:ea typeface="Rockwell"/>
              <a:cs typeface="Rockwell"/>
              <a:sym typeface="Rockwell"/>
            </a:endParaRPr>
          </a:p>
        </p:txBody>
      </p:sp>
      <p:sp>
        <p:nvSpPr>
          <p:cNvPr id="294" name="Google Shape;294;p28"/>
          <p:cNvSpPr/>
          <p:nvPr/>
        </p:nvSpPr>
        <p:spPr>
          <a:xfrm>
            <a:off x="0" y="2019476"/>
            <a:ext cx="9144000" cy="4105941"/>
          </a:xfrm>
          <a:prstGeom prst="rect">
            <a:avLst/>
          </a:prstGeom>
          <a:gradFill>
            <a:gsLst>
              <a:gs pos="0">
                <a:srgbClr val="454545">
                  <a:alpha val="0"/>
                </a:srgbClr>
              </a:gs>
              <a:gs pos="100000">
                <a:schemeClr val="dk2"/>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Rockwell"/>
              <a:ea typeface="Rockwell"/>
              <a:cs typeface="Rockwell"/>
              <a:sym typeface="Rockwell"/>
            </a:endParaRPr>
          </a:p>
        </p:txBody>
      </p:sp>
      <p:sp>
        <p:nvSpPr>
          <p:cNvPr id="295" name="Google Shape;295;p28"/>
          <p:cNvSpPr txBox="1"/>
          <p:nvPr>
            <p:ph type="title"/>
          </p:nvPr>
        </p:nvSpPr>
        <p:spPr>
          <a:xfrm>
            <a:off x="670142" y="804519"/>
            <a:ext cx="2370376" cy="443136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accent1"/>
              </a:buClr>
              <a:buSzPts val="2700"/>
              <a:buFont typeface="Rockwell"/>
              <a:buNone/>
            </a:pPr>
            <a:r>
              <a:rPr lang="en-US" sz="2700"/>
              <a:t>REFERENCES</a:t>
            </a:r>
            <a:endParaRPr sz="2700"/>
          </a:p>
        </p:txBody>
      </p:sp>
      <p:cxnSp>
        <p:nvCxnSpPr>
          <p:cNvPr id="296" name="Google Shape;296;p28"/>
          <p:cNvCxnSpPr/>
          <p:nvPr/>
        </p:nvCxnSpPr>
        <p:spPr>
          <a:xfrm>
            <a:off x="3258867" y="962799"/>
            <a:ext cx="0" cy="4114800"/>
          </a:xfrm>
          <a:prstGeom prst="straightConnector1">
            <a:avLst/>
          </a:prstGeom>
          <a:noFill/>
          <a:ln cap="flat" cmpd="sng" w="38100">
            <a:solidFill>
              <a:schemeClr val="accent1"/>
            </a:solidFill>
            <a:prstDash val="solid"/>
            <a:round/>
            <a:headEnd len="sm" w="sm" type="none"/>
            <a:tailEnd len="sm" w="sm" type="none"/>
          </a:ln>
        </p:spPr>
      </p:cxnSp>
      <p:sp>
        <p:nvSpPr>
          <p:cNvPr id="297" name="Google Shape;297;p28"/>
          <p:cNvSpPr txBox="1"/>
          <p:nvPr>
            <p:ph idx="1" type="body"/>
          </p:nvPr>
        </p:nvSpPr>
        <p:spPr>
          <a:xfrm>
            <a:off x="3478397" y="804520"/>
            <a:ext cx="4576919" cy="4431359"/>
          </a:xfrm>
          <a:prstGeom prst="rect">
            <a:avLst/>
          </a:prstGeom>
          <a:noFill/>
          <a:ln>
            <a:noFill/>
          </a:ln>
        </p:spPr>
        <p:txBody>
          <a:bodyPr anchorCtr="0" anchor="ctr" bIns="45700" lIns="91425" spcFirstLastPara="1" rIns="91425" wrap="square" tIns="45700">
            <a:normAutofit/>
          </a:bodyPr>
          <a:lstStyle/>
          <a:p>
            <a:pPr indent="-228600" lvl="0" marL="228600" rtl="0" algn="l">
              <a:lnSpc>
                <a:spcPct val="120000"/>
              </a:lnSpc>
              <a:spcBef>
                <a:spcPts val="0"/>
              </a:spcBef>
              <a:spcAft>
                <a:spcPts val="0"/>
              </a:spcAft>
              <a:buSzPts val="2000"/>
              <a:buChar char="•"/>
            </a:pPr>
            <a:r>
              <a:rPr lang="en-US" u="sng">
                <a:solidFill>
                  <a:schemeClr val="hlink"/>
                </a:solidFill>
                <a:hlinkClick r:id="rId3"/>
              </a:rPr>
              <a:t>https://scihub.hkvisa.net/https://ieeexplore.ieee.org/abstract/document/9298317</a:t>
            </a:r>
            <a:endParaRPr/>
          </a:p>
          <a:p>
            <a:pPr indent="-228600" lvl="0" marL="228600" rtl="0" algn="l">
              <a:lnSpc>
                <a:spcPct val="120000"/>
              </a:lnSpc>
              <a:spcBef>
                <a:spcPts val="1000"/>
              </a:spcBef>
              <a:spcAft>
                <a:spcPts val="0"/>
              </a:spcAft>
              <a:buSzPts val="2000"/>
              <a:buChar char="•"/>
            </a:pPr>
            <a:r>
              <a:rPr lang="en-US" u="sng">
                <a:solidFill>
                  <a:schemeClr val="hlink"/>
                </a:solidFill>
                <a:hlinkClick r:id="rId4"/>
              </a:rPr>
              <a:t>https://ieeexplore.ieee.org/document/8640991</a:t>
            </a:r>
            <a:endParaRPr/>
          </a:p>
          <a:p>
            <a:pPr indent="-228600" lvl="0" marL="228600" rtl="0" algn="l">
              <a:lnSpc>
                <a:spcPct val="120000"/>
              </a:lnSpc>
              <a:spcBef>
                <a:spcPts val="1000"/>
              </a:spcBef>
              <a:spcAft>
                <a:spcPts val="0"/>
              </a:spcAft>
              <a:buSzPts val="2000"/>
              <a:buChar char="•"/>
            </a:pPr>
            <a:r>
              <a:rPr lang="en-US" u="sng">
                <a:solidFill>
                  <a:schemeClr val="hlink"/>
                </a:solidFill>
                <a:hlinkClick r:id="rId5"/>
              </a:rPr>
              <a:t>https://ieeexplore.ieee.org/document/9225587</a:t>
            </a:r>
            <a:endParaRPr/>
          </a:p>
          <a:p>
            <a:pPr indent="-228600" lvl="0" marL="228600" rtl="0" algn="l">
              <a:lnSpc>
                <a:spcPct val="120000"/>
              </a:lnSpc>
              <a:spcBef>
                <a:spcPts val="1000"/>
              </a:spcBef>
              <a:spcAft>
                <a:spcPts val="0"/>
              </a:spcAft>
              <a:buSzPts val="2000"/>
              <a:buChar char="•"/>
            </a:pPr>
            <a:r>
              <a:rPr lang="en-US" u="sng">
                <a:solidFill>
                  <a:schemeClr val="hlink"/>
                </a:solidFill>
                <a:hlinkClick r:id="rId6"/>
              </a:rPr>
              <a:t>https://scholar.google.com/scholar?start=10&amp;q=handwritten+equation+solver&amp;hl=en&amp;as_sdt=0,5</a:t>
            </a:r>
            <a:endParaRPr/>
          </a:p>
          <a:p>
            <a:pPr indent="0" lvl="0" marL="0" rtl="0" algn="l">
              <a:lnSpc>
                <a:spcPct val="120000"/>
              </a:lnSpc>
              <a:spcBef>
                <a:spcPts val="1000"/>
              </a:spcBef>
              <a:spcAft>
                <a:spcPts val="0"/>
              </a:spcAft>
              <a:buSzPts val="2000"/>
              <a:buNone/>
            </a:pPr>
            <a:r>
              <a:t/>
            </a:r>
            <a:endParaRPr/>
          </a:p>
        </p:txBody>
      </p:sp>
      <p:pic>
        <p:nvPicPr>
          <p:cNvPr id="298" name="Google Shape;298;p28"/>
          <p:cNvPicPr preferRelativeResize="0"/>
          <p:nvPr/>
        </p:nvPicPr>
        <p:blipFill rotWithShape="1">
          <a:blip r:embed="rId7">
            <a:alphaModFix/>
          </a:blip>
          <a:srcRect b="-1538" l="0" r="0" t="1538"/>
          <a:stretch/>
        </p:blipFill>
        <p:spPr>
          <a:xfrm>
            <a:off x="0" y="6129338"/>
            <a:ext cx="9144000" cy="7429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4"/>
          <p:cNvSpPr txBox="1"/>
          <p:nvPr>
            <p:ph type="title"/>
          </p:nvPr>
        </p:nvSpPr>
        <p:spPr>
          <a:xfrm>
            <a:off x="1446348" y="381000"/>
            <a:ext cx="6251303" cy="1049235"/>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accent1"/>
              </a:buClr>
              <a:buSzPts val="3200"/>
              <a:buFont typeface="Rockwell"/>
              <a:buNone/>
            </a:pPr>
            <a:r>
              <a:rPr lang="en-US"/>
              <a:t>INTRODUCTION</a:t>
            </a:r>
            <a:endParaRPr/>
          </a:p>
        </p:txBody>
      </p:sp>
      <p:sp>
        <p:nvSpPr>
          <p:cNvPr id="123" name="Google Shape;123;p4"/>
          <p:cNvSpPr txBox="1"/>
          <p:nvPr>
            <p:ph idx="1" type="body"/>
          </p:nvPr>
        </p:nvSpPr>
        <p:spPr>
          <a:xfrm>
            <a:off x="457200" y="1600200"/>
            <a:ext cx="8229600" cy="4756150"/>
          </a:xfrm>
          <a:prstGeom prst="rect">
            <a:avLst/>
          </a:prstGeom>
          <a:noFill/>
          <a:ln>
            <a:noFill/>
          </a:ln>
        </p:spPr>
        <p:txBody>
          <a:bodyPr anchorCtr="0" anchor="t" bIns="45700" lIns="91425" spcFirstLastPara="1" rIns="91425" wrap="square" tIns="45700">
            <a:normAutofit/>
          </a:bodyPr>
          <a:lstStyle/>
          <a:p>
            <a:pPr indent="0" lvl="0" marL="0" rtl="0" algn="just">
              <a:lnSpc>
                <a:spcPct val="120000"/>
              </a:lnSpc>
              <a:spcBef>
                <a:spcPts val="0"/>
              </a:spcBef>
              <a:spcAft>
                <a:spcPts val="0"/>
              </a:spcAft>
              <a:buSzPts val="1700"/>
              <a:buNone/>
            </a:pPr>
            <a:r>
              <a:rPr lang="en-US" sz="1700">
                <a:solidFill>
                  <a:schemeClr val="lt1"/>
                </a:solidFill>
              </a:rPr>
              <a:t>Humans can see and visually sense the world around them by using their eyes and brain. Computer vision works on enabling computers to see and process images in the same way that human vision does. Several algorithms are developed in the area of computer vision to recognize images.</a:t>
            </a:r>
            <a:endParaRPr/>
          </a:p>
          <a:p>
            <a:pPr indent="0" lvl="0" marL="0" rtl="0" algn="just">
              <a:lnSpc>
                <a:spcPct val="120000"/>
              </a:lnSpc>
              <a:spcBef>
                <a:spcPts val="1000"/>
              </a:spcBef>
              <a:spcAft>
                <a:spcPts val="0"/>
              </a:spcAft>
              <a:buSzPts val="1700"/>
              <a:buNone/>
            </a:pPr>
            <a:r>
              <a:rPr lang="en-US" sz="1700"/>
              <a:t>The goal of my work will be to create a model that will be able to identify and determine the handwritten digits and arithmetic operators from its image with better accuracy and compute the value of that expression after solving. Using the concepts of Convolutional Neural Network and extended MNIST dataset, this problem can be solved.</a:t>
            </a:r>
            <a:endParaRPr/>
          </a:p>
          <a:p>
            <a:pPr indent="0" lvl="0" marL="0" rtl="0" algn="just">
              <a:lnSpc>
                <a:spcPct val="120000"/>
              </a:lnSpc>
              <a:spcBef>
                <a:spcPts val="1000"/>
              </a:spcBef>
              <a:spcAft>
                <a:spcPts val="0"/>
              </a:spcAft>
              <a:buSzPts val="1700"/>
              <a:buNone/>
            </a:pPr>
            <a:r>
              <a:rPr lang="en-US" sz="1700"/>
              <a:t>We can extend this model to recognize combination of numbers and digits from two or more polynomial equations and try solving them. </a:t>
            </a:r>
            <a:endParaRPr sz="1700">
              <a:solidFill>
                <a:schemeClr val="lt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5"/>
          <p:cNvSpPr txBox="1"/>
          <p:nvPr>
            <p:ph type="title"/>
          </p:nvPr>
        </p:nvSpPr>
        <p:spPr>
          <a:xfrm>
            <a:off x="457200" y="0"/>
            <a:ext cx="8229600" cy="15240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accent1"/>
              </a:buClr>
              <a:buSzPts val="3200"/>
              <a:buFont typeface="Rockwell"/>
              <a:buNone/>
            </a:pPr>
            <a:r>
              <a:rPr lang="en-US"/>
              <a:t>EXISTING SYSTEM</a:t>
            </a:r>
            <a:endParaRPr/>
          </a:p>
        </p:txBody>
      </p:sp>
      <p:sp>
        <p:nvSpPr>
          <p:cNvPr id="129" name="Google Shape;129;p5"/>
          <p:cNvSpPr txBox="1"/>
          <p:nvPr/>
        </p:nvSpPr>
        <p:spPr>
          <a:xfrm>
            <a:off x="457200" y="1502735"/>
            <a:ext cx="8229600" cy="307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a:p>
        </p:txBody>
      </p:sp>
      <p:graphicFrame>
        <p:nvGraphicFramePr>
          <p:cNvPr id="130" name="Google Shape;130;p5"/>
          <p:cNvGraphicFramePr/>
          <p:nvPr/>
        </p:nvGraphicFramePr>
        <p:xfrm>
          <a:off x="406075" y="1278350"/>
          <a:ext cx="3000000" cy="3000000"/>
        </p:xfrm>
        <a:graphic>
          <a:graphicData uri="http://schemas.openxmlformats.org/drawingml/2006/table">
            <a:tbl>
              <a:tblPr>
                <a:noFill/>
                <a:tableStyleId>{799DE89C-DBE9-41F5-84F2-9581897CCBA0}</a:tableStyleId>
              </a:tblPr>
              <a:tblGrid>
                <a:gridCol w="619950"/>
                <a:gridCol w="840550"/>
                <a:gridCol w="2374525"/>
                <a:gridCol w="1823125"/>
                <a:gridCol w="1672725"/>
                <a:gridCol w="900675"/>
              </a:tblGrid>
              <a:tr h="761950">
                <a:tc>
                  <a:txBody>
                    <a:bodyPr/>
                    <a:lstStyle/>
                    <a:p>
                      <a:pPr indent="0" lvl="0" marL="0" rtl="0" algn="l">
                        <a:spcBef>
                          <a:spcPts val="0"/>
                        </a:spcBef>
                        <a:spcAft>
                          <a:spcPts val="0"/>
                        </a:spcAft>
                        <a:buNone/>
                      </a:pPr>
                      <a:r>
                        <a:rPr lang="en-US">
                          <a:solidFill>
                            <a:schemeClr val="lt1"/>
                          </a:solidFill>
                        </a:rPr>
                        <a:t>SNO</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US">
                          <a:solidFill>
                            <a:schemeClr val="lt1"/>
                          </a:solidFill>
                        </a:rPr>
                        <a:t>YEAR</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US">
                          <a:solidFill>
                            <a:schemeClr val="lt1"/>
                          </a:solidFill>
                        </a:rPr>
                        <a:t>TITLE</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US">
                          <a:solidFill>
                            <a:schemeClr val="lt1"/>
                          </a:solidFill>
                        </a:rPr>
                        <a:t>AUTHORS</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US">
                          <a:solidFill>
                            <a:schemeClr val="lt1"/>
                          </a:solidFill>
                        </a:rPr>
                        <a:t>ALGORITHM USED</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US">
                          <a:solidFill>
                            <a:schemeClr val="lt1"/>
                          </a:solidFill>
                        </a:rPr>
                        <a:t>ACCURACY</a:t>
                      </a:r>
                      <a:endParaRPr>
                        <a:solidFill>
                          <a:schemeClr val="lt1"/>
                        </a:solidFill>
                      </a:endParaRPr>
                    </a:p>
                  </a:txBody>
                  <a:tcPr marT="91425" marB="91425" marR="91425" marL="91425"/>
                </a:tc>
              </a:tr>
              <a:tr h="792350">
                <a:tc>
                  <a:txBody>
                    <a:bodyPr/>
                    <a:lstStyle/>
                    <a:p>
                      <a:pPr indent="0" lvl="0" marL="0" rtl="0" algn="l">
                        <a:spcBef>
                          <a:spcPts val="0"/>
                        </a:spcBef>
                        <a:spcAft>
                          <a:spcPts val="0"/>
                        </a:spcAft>
                        <a:buNone/>
                      </a:pPr>
                      <a:r>
                        <a:rPr lang="en-US">
                          <a:solidFill>
                            <a:schemeClr val="lt1"/>
                          </a:solidFill>
                        </a:rPr>
                        <a:t>1</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US">
                          <a:solidFill>
                            <a:schemeClr val="lt1"/>
                          </a:solidFill>
                        </a:rPr>
                        <a:t>2018</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US">
                          <a:solidFill>
                            <a:schemeClr val="lt1"/>
                          </a:solidFill>
                        </a:rPr>
                        <a:t>Maximum Margin Clustering Made Practical</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US">
                          <a:solidFill>
                            <a:schemeClr val="lt1"/>
                          </a:solidFill>
                          <a:uFill>
                            <a:noFill/>
                          </a:uFill>
                          <a:hlinkClick r:id="rId3">
                            <a:extLst>
                              <a:ext uri="{A12FA001-AC4F-418D-AE19-62706E023703}">
                                <ahyp:hlinkClr val="tx"/>
                              </a:ext>
                            </a:extLst>
                          </a:hlinkClick>
                        </a:rPr>
                        <a:t>Kai Zhang</a:t>
                      </a:r>
                      <a:endParaRPr/>
                    </a:p>
                    <a:p>
                      <a:pPr indent="0" lvl="0" marL="0" rtl="0" algn="l">
                        <a:spcBef>
                          <a:spcPts val="0"/>
                        </a:spcBef>
                        <a:spcAft>
                          <a:spcPts val="0"/>
                        </a:spcAft>
                        <a:buNone/>
                      </a:pPr>
                      <a:r>
                        <a:rPr lang="en-US">
                          <a:solidFill>
                            <a:schemeClr val="lt1"/>
                          </a:solidFill>
                          <a:uFill>
                            <a:noFill/>
                          </a:uFill>
                          <a:hlinkClick r:id="rId4">
                            <a:extLst>
                              <a:ext uri="{A12FA001-AC4F-418D-AE19-62706E023703}">
                                <ahyp:hlinkClr val="tx"/>
                              </a:ext>
                            </a:extLst>
                          </a:hlinkClick>
                        </a:rPr>
                        <a:t>Ivor W. Tsang</a:t>
                      </a:r>
                      <a:endParaRPr/>
                    </a:p>
                    <a:p>
                      <a:pPr indent="0" lvl="0" marL="0" rtl="0" algn="l">
                        <a:spcBef>
                          <a:spcPts val="0"/>
                        </a:spcBef>
                        <a:spcAft>
                          <a:spcPts val="0"/>
                        </a:spcAft>
                        <a:buNone/>
                      </a:pPr>
                      <a:r>
                        <a:rPr lang="en-US">
                          <a:solidFill>
                            <a:schemeClr val="lt1"/>
                          </a:solidFill>
                          <a:uFill>
                            <a:noFill/>
                          </a:uFill>
                          <a:hlinkClick r:id="rId5">
                            <a:extLst>
                              <a:ext uri="{A12FA001-AC4F-418D-AE19-62706E023703}">
                                <ahyp:hlinkClr val="tx"/>
                              </a:ext>
                            </a:extLst>
                          </a:hlinkClick>
                        </a:rPr>
                        <a:t>James T. Kwok</a:t>
                      </a:r>
                      <a:endParaRPr>
                        <a:solidFill>
                          <a:schemeClr val="lt1"/>
                        </a:solidFill>
                      </a:endParaRPr>
                    </a:p>
                  </a:txBody>
                  <a:tcPr marT="91425" marB="91425" marR="91425" marL="91425"/>
                </a:tc>
                <a:tc>
                  <a:txBody>
                    <a:bodyPr/>
                    <a:lstStyle/>
                    <a:p>
                      <a:pPr indent="0" lvl="0" marL="0" rtl="0" algn="l">
                        <a:spcBef>
                          <a:spcPts val="0"/>
                        </a:spcBef>
                        <a:spcAft>
                          <a:spcPts val="0"/>
                        </a:spcAft>
                        <a:buClr>
                          <a:srgbClr val="000000"/>
                        </a:buClr>
                        <a:buSzPts val="1100"/>
                        <a:buFont typeface="Arial"/>
                        <a:buNone/>
                      </a:pPr>
                      <a:r>
                        <a:rPr lang="en-US">
                          <a:solidFill>
                            <a:schemeClr val="lt1"/>
                          </a:solidFill>
                        </a:rPr>
                        <a:t>Maximum Margin Clustering</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US">
                          <a:solidFill>
                            <a:schemeClr val="lt1"/>
                          </a:solidFill>
                        </a:rPr>
                        <a:t>74%</a:t>
                      </a:r>
                      <a:endParaRPr>
                        <a:solidFill>
                          <a:schemeClr val="lt1"/>
                        </a:solidFill>
                      </a:endParaRPr>
                    </a:p>
                  </a:txBody>
                  <a:tcPr marT="91425" marB="91425" marR="91425" marL="91425"/>
                </a:tc>
              </a:tr>
              <a:tr h="979100">
                <a:tc>
                  <a:txBody>
                    <a:bodyPr/>
                    <a:lstStyle/>
                    <a:p>
                      <a:pPr indent="0" lvl="0" marL="0" rtl="0" algn="l">
                        <a:spcBef>
                          <a:spcPts val="0"/>
                        </a:spcBef>
                        <a:spcAft>
                          <a:spcPts val="0"/>
                        </a:spcAft>
                        <a:buNone/>
                      </a:pPr>
                      <a:r>
                        <a:rPr lang="en-US">
                          <a:solidFill>
                            <a:schemeClr val="lt1"/>
                          </a:solidFill>
                        </a:rPr>
                        <a:t>2</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US">
                          <a:solidFill>
                            <a:schemeClr val="lt1"/>
                          </a:solidFill>
                        </a:rPr>
                        <a:t>2019</a:t>
                      </a:r>
                      <a:endParaRPr>
                        <a:solidFill>
                          <a:schemeClr val="lt1"/>
                        </a:solidFill>
                      </a:endParaRPr>
                    </a:p>
                  </a:txBody>
                  <a:tcPr marT="91425" marB="91425" marR="91425" marL="91425"/>
                </a:tc>
                <a:tc>
                  <a:txBody>
                    <a:bodyPr/>
                    <a:lstStyle/>
                    <a:p>
                      <a:pPr indent="0" lvl="0" marL="0" rtl="0" algn="l">
                        <a:lnSpc>
                          <a:spcPct val="115000"/>
                        </a:lnSpc>
                        <a:spcBef>
                          <a:spcPts val="2400"/>
                        </a:spcBef>
                        <a:spcAft>
                          <a:spcPts val="600"/>
                        </a:spcAft>
                        <a:buNone/>
                      </a:pPr>
                      <a:r>
                        <a:rPr lang="en-US">
                          <a:solidFill>
                            <a:schemeClr val="lt1"/>
                          </a:solidFill>
                        </a:rPr>
                        <a:t>A paradigm for handwriting-based intelligent tutors.</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US" sz="1450">
                          <a:solidFill>
                            <a:schemeClr val="lt1"/>
                          </a:solidFill>
                          <a:uFill>
                            <a:noFill/>
                          </a:uFill>
                          <a:hlinkClick r:id="rId6">
                            <a:extLst>
                              <a:ext uri="{A12FA001-AC4F-418D-AE19-62706E023703}">
                                <ahyp:hlinkClr val="tx"/>
                              </a:ext>
                            </a:extLst>
                          </a:hlinkClick>
                        </a:rPr>
                        <a:t>LisaAnthony</a:t>
                      </a:r>
                      <a:endParaRPr/>
                    </a:p>
                    <a:p>
                      <a:pPr indent="0" lvl="0" marL="0" rtl="0" algn="l">
                        <a:spcBef>
                          <a:spcPts val="0"/>
                        </a:spcBef>
                        <a:spcAft>
                          <a:spcPts val="0"/>
                        </a:spcAft>
                        <a:buNone/>
                      </a:pPr>
                      <a:r>
                        <a:rPr lang="en-US" sz="1450">
                          <a:solidFill>
                            <a:schemeClr val="lt1"/>
                          </a:solidFill>
                          <a:uFill>
                            <a:noFill/>
                          </a:uFill>
                          <a:hlinkClick r:id="rId7">
                            <a:extLst>
                              <a:ext uri="{A12FA001-AC4F-418D-AE19-62706E023703}">
                                <ahyp:hlinkClr val="tx"/>
                              </a:ext>
                            </a:extLst>
                          </a:hlinkClick>
                        </a:rPr>
                        <a:t>JieYangKenneth R.Koedinger</a:t>
                      </a:r>
                      <a:endParaRPr sz="1800">
                        <a:solidFill>
                          <a:schemeClr val="lt1"/>
                        </a:solidFill>
                      </a:endParaRPr>
                    </a:p>
                  </a:txBody>
                  <a:tcPr marT="91425" marB="91425" marR="91425" marL="91425"/>
                </a:tc>
                <a:tc>
                  <a:txBody>
                    <a:bodyPr/>
                    <a:lstStyle/>
                    <a:p>
                      <a:pPr indent="0" lvl="0" marL="0" rtl="0" algn="l">
                        <a:spcBef>
                          <a:spcPts val="0"/>
                        </a:spcBef>
                        <a:spcAft>
                          <a:spcPts val="0"/>
                        </a:spcAft>
                        <a:buNone/>
                      </a:pPr>
                      <a:r>
                        <a:rPr lang="en-US">
                          <a:solidFill>
                            <a:schemeClr val="lt1"/>
                          </a:solidFill>
                        </a:rPr>
                        <a:t>Optical Character Recognition</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US">
                          <a:solidFill>
                            <a:schemeClr val="lt1"/>
                          </a:solidFill>
                        </a:rPr>
                        <a:t>78%</a:t>
                      </a:r>
                      <a:endParaRPr>
                        <a:solidFill>
                          <a:schemeClr val="lt1"/>
                        </a:solidFill>
                      </a:endParaRPr>
                    </a:p>
                    <a:p>
                      <a:pPr indent="0" lvl="0" marL="0" rtl="0" algn="l">
                        <a:spcBef>
                          <a:spcPts val="0"/>
                        </a:spcBef>
                        <a:spcAft>
                          <a:spcPts val="0"/>
                        </a:spcAft>
                        <a:buNone/>
                      </a:pPr>
                      <a:r>
                        <a:t/>
                      </a:r>
                      <a:endParaRPr>
                        <a:solidFill>
                          <a:schemeClr val="lt1"/>
                        </a:solidFill>
                      </a:endParaRPr>
                    </a:p>
                  </a:txBody>
                  <a:tcPr marT="91425" marB="91425" marR="91425" marL="91425"/>
                </a:tc>
              </a:tr>
              <a:tr h="761950">
                <a:tc>
                  <a:txBody>
                    <a:bodyPr/>
                    <a:lstStyle/>
                    <a:p>
                      <a:pPr indent="0" lvl="0" marL="0" rtl="0" algn="l">
                        <a:spcBef>
                          <a:spcPts val="0"/>
                        </a:spcBef>
                        <a:spcAft>
                          <a:spcPts val="0"/>
                        </a:spcAft>
                        <a:buNone/>
                      </a:pPr>
                      <a:r>
                        <a:rPr lang="en-US">
                          <a:solidFill>
                            <a:schemeClr val="lt1"/>
                          </a:solidFill>
                        </a:rPr>
                        <a:t>3</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US">
                          <a:solidFill>
                            <a:schemeClr val="lt1"/>
                          </a:solidFill>
                        </a:rPr>
                        <a:t>2020</a:t>
                      </a:r>
                      <a:endParaRPr>
                        <a:solidFill>
                          <a:schemeClr val="lt1"/>
                        </a:solidFill>
                      </a:endParaRPr>
                    </a:p>
                  </a:txBody>
                  <a:tcPr marT="91425" marB="91425" marR="91425" marL="91425"/>
                </a:tc>
                <a:tc>
                  <a:txBody>
                    <a:bodyPr/>
                    <a:lstStyle/>
                    <a:p>
                      <a:pPr indent="0" lvl="0" marL="0" rtl="0" algn="l">
                        <a:lnSpc>
                          <a:spcPct val="130000"/>
                        </a:lnSpc>
                        <a:spcBef>
                          <a:spcPts val="0"/>
                        </a:spcBef>
                        <a:spcAft>
                          <a:spcPts val="0"/>
                        </a:spcAft>
                        <a:buClr>
                          <a:schemeClr val="dk1"/>
                        </a:buClr>
                        <a:buSzPts val="1100"/>
                        <a:buFont typeface="Arial"/>
                        <a:buNone/>
                      </a:pPr>
                      <a:r>
                        <a:rPr lang="en-US">
                          <a:solidFill>
                            <a:schemeClr val="lt1"/>
                          </a:solidFill>
                        </a:rPr>
                        <a:t>ANN-Based Handwritten Digit Recognition and Equation Solver</a:t>
                      </a:r>
                      <a:endParaRPr>
                        <a:solidFill>
                          <a:schemeClr val="lt1"/>
                        </a:solidFill>
                      </a:endParaRPr>
                    </a:p>
                    <a:p>
                      <a:pPr indent="0" lvl="0" marL="0" rtl="0" algn="l">
                        <a:spcBef>
                          <a:spcPts val="600"/>
                        </a:spcBef>
                        <a:spcAft>
                          <a:spcPts val="0"/>
                        </a:spcAft>
                        <a:buNone/>
                      </a:pPr>
                      <a:r>
                        <a:t/>
                      </a:r>
                      <a:endParaRPr>
                        <a:solidFill>
                          <a:schemeClr val="lt1"/>
                        </a:solidFill>
                      </a:endParaRPr>
                    </a:p>
                  </a:txBody>
                  <a:tcPr marT="91425" marB="91425" marR="91425" marL="91425"/>
                </a:tc>
                <a:tc>
                  <a:txBody>
                    <a:bodyPr/>
                    <a:lstStyle/>
                    <a:p>
                      <a:pPr indent="0" lvl="0" marL="0" rtl="0" algn="l">
                        <a:lnSpc>
                          <a:spcPct val="115000"/>
                        </a:lnSpc>
                        <a:spcBef>
                          <a:spcPts val="0"/>
                        </a:spcBef>
                        <a:spcAft>
                          <a:spcPts val="0"/>
                        </a:spcAft>
                        <a:buNone/>
                      </a:pPr>
                      <a:r>
                        <a:rPr lang="en-US">
                          <a:solidFill>
                            <a:schemeClr val="lt1"/>
                          </a:solidFill>
                        </a:rPr>
                        <a:t>Amarjit Malhotra</a:t>
                      </a:r>
                      <a:endParaRPr>
                        <a:solidFill>
                          <a:schemeClr val="lt1"/>
                        </a:solidFill>
                      </a:endParaRPr>
                    </a:p>
                    <a:p>
                      <a:pPr indent="0" lvl="0" marL="0" rtl="0" algn="l">
                        <a:lnSpc>
                          <a:spcPct val="115000"/>
                        </a:lnSpc>
                        <a:spcBef>
                          <a:spcPts val="0"/>
                        </a:spcBef>
                        <a:spcAft>
                          <a:spcPts val="0"/>
                        </a:spcAft>
                        <a:buNone/>
                      </a:pPr>
                      <a:r>
                        <a:rPr lang="en-US">
                          <a:solidFill>
                            <a:schemeClr val="lt1"/>
                          </a:solidFill>
                        </a:rPr>
                        <a:t>Megha Gupta</a:t>
                      </a:r>
                      <a:endParaRPr>
                        <a:solidFill>
                          <a:schemeClr val="lt1"/>
                        </a:solidFill>
                      </a:endParaRPr>
                    </a:p>
                    <a:p>
                      <a:pPr indent="0" lvl="0" marL="0" rtl="0" algn="l">
                        <a:lnSpc>
                          <a:spcPct val="115000"/>
                        </a:lnSpc>
                        <a:spcBef>
                          <a:spcPts val="0"/>
                        </a:spcBef>
                        <a:spcAft>
                          <a:spcPts val="0"/>
                        </a:spcAft>
                        <a:buNone/>
                      </a:pPr>
                      <a:r>
                        <a:rPr lang="en-US">
                          <a:solidFill>
                            <a:schemeClr val="lt1"/>
                          </a:solidFill>
                        </a:rPr>
                        <a:t>Rishabh Yadav</a:t>
                      </a:r>
                      <a:endParaRPr>
                        <a:solidFill>
                          <a:schemeClr val="lt1"/>
                        </a:solidFill>
                      </a:endParaRPr>
                    </a:p>
                    <a:p>
                      <a:pPr indent="0" lvl="0" marL="0" rtl="0" algn="l">
                        <a:spcBef>
                          <a:spcPts val="0"/>
                        </a:spcBef>
                        <a:spcAft>
                          <a:spcPts val="0"/>
                        </a:spcAft>
                        <a:buNone/>
                      </a:pPr>
                      <a:r>
                        <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US">
                          <a:solidFill>
                            <a:schemeClr val="lt1"/>
                          </a:solidFill>
                        </a:rPr>
                        <a:t>Artificial Neural Networks</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US">
                          <a:solidFill>
                            <a:schemeClr val="lt1"/>
                          </a:solidFill>
                        </a:rPr>
                        <a:t>89%</a:t>
                      </a:r>
                      <a:endParaRPr>
                        <a:solidFill>
                          <a:schemeClr val="lt1"/>
                        </a:solidFill>
                      </a:endParaRPr>
                    </a:p>
                  </a:txBody>
                  <a:tcPr marT="91425" marB="91425" marR="91425" marL="91425"/>
                </a:tc>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6"/>
          <p:cNvSpPr txBox="1"/>
          <p:nvPr>
            <p:ph type="title"/>
          </p:nvPr>
        </p:nvSpPr>
        <p:spPr>
          <a:xfrm>
            <a:off x="1446348" y="381000"/>
            <a:ext cx="6251303" cy="1049235"/>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accent1"/>
              </a:buClr>
              <a:buSzPts val="3200"/>
              <a:buFont typeface="Rockwell"/>
              <a:buNone/>
            </a:pPr>
            <a:r>
              <a:rPr lang="en-US"/>
              <a:t>PROPOSED SYSTEM</a:t>
            </a:r>
            <a:endParaRPr/>
          </a:p>
        </p:txBody>
      </p:sp>
      <p:sp>
        <p:nvSpPr>
          <p:cNvPr id="136" name="Google Shape;136;p6"/>
          <p:cNvSpPr txBox="1"/>
          <p:nvPr>
            <p:ph idx="1" type="body"/>
          </p:nvPr>
        </p:nvSpPr>
        <p:spPr>
          <a:xfrm>
            <a:off x="628650" y="1371600"/>
            <a:ext cx="7886700" cy="4984751"/>
          </a:xfrm>
          <a:prstGeom prst="rect">
            <a:avLst/>
          </a:prstGeom>
          <a:noFill/>
          <a:ln>
            <a:noFill/>
          </a:ln>
        </p:spPr>
        <p:txBody>
          <a:bodyPr anchorCtr="0" anchor="t" bIns="45700" lIns="91425" spcFirstLastPara="1" rIns="91425" wrap="square" tIns="45700">
            <a:normAutofit/>
          </a:bodyPr>
          <a:lstStyle/>
          <a:p>
            <a:pPr indent="-228600" lvl="0" marL="228600" rtl="0" algn="l">
              <a:lnSpc>
                <a:spcPct val="120000"/>
              </a:lnSpc>
              <a:spcBef>
                <a:spcPts val="0"/>
              </a:spcBef>
              <a:spcAft>
                <a:spcPts val="0"/>
              </a:spcAft>
              <a:buSzPts val="2000"/>
              <a:buChar char="•"/>
            </a:pPr>
            <a:r>
              <a:rPr lang="en-US"/>
              <a:t>Convolutional Neural Networks</a:t>
            </a:r>
            <a:endParaRPr/>
          </a:p>
          <a:p>
            <a:pPr indent="-228600" lvl="0" marL="228600" rtl="0" algn="l">
              <a:lnSpc>
                <a:spcPct val="120000"/>
              </a:lnSpc>
              <a:spcBef>
                <a:spcPts val="1000"/>
              </a:spcBef>
              <a:spcAft>
                <a:spcPts val="0"/>
              </a:spcAft>
              <a:buSzPts val="2000"/>
              <a:buChar char="•"/>
            </a:pPr>
            <a:r>
              <a:rPr lang="en-US">
                <a:solidFill>
                  <a:schemeClr val="lt1"/>
                </a:solidFill>
              </a:rPr>
              <a:t>Advanced or Extended MNIST dataset</a:t>
            </a:r>
            <a:endParaRPr/>
          </a:p>
          <a:p>
            <a:pPr indent="-228600" lvl="0" marL="228600" rtl="0" algn="l">
              <a:lnSpc>
                <a:spcPct val="120000"/>
              </a:lnSpc>
              <a:spcBef>
                <a:spcPts val="1000"/>
              </a:spcBef>
              <a:spcAft>
                <a:spcPts val="0"/>
              </a:spcAft>
              <a:buSzPts val="2000"/>
              <a:buChar char="•"/>
            </a:pPr>
            <a:r>
              <a:rPr lang="en-US"/>
              <a:t>Tensorflow, Keras</a:t>
            </a:r>
            <a:endParaRPr/>
          </a:p>
          <a:p>
            <a:pPr indent="0" lvl="0" marL="0" rtl="0" algn="l">
              <a:lnSpc>
                <a:spcPct val="120000"/>
              </a:lnSpc>
              <a:spcBef>
                <a:spcPts val="1000"/>
              </a:spcBef>
              <a:spcAft>
                <a:spcPts val="0"/>
              </a:spcAft>
              <a:buSzPts val="2000"/>
              <a:buNone/>
            </a:pPr>
            <a:r>
              <a:rPr lang="en-US">
                <a:solidFill>
                  <a:schemeClr val="lt1"/>
                </a:solidFill>
              </a:rPr>
              <a:t>PROCESS :</a:t>
            </a:r>
            <a:endParaRPr/>
          </a:p>
          <a:p>
            <a:pPr indent="-228600" lvl="0" marL="228600" rtl="0" algn="l">
              <a:lnSpc>
                <a:spcPct val="120000"/>
              </a:lnSpc>
              <a:spcBef>
                <a:spcPts val="1000"/>
              </a:spcBef>
              <a:spcAft>
                <a:spcPts val="0"/>
              </a:spcAft>
              <a:buSzPts val="2000"/>
              <a:buFont typeface="Noto Sans Symbols"/>
              <a:buChar char="⮚"/>
            </a:pPr>
            <a:r>
              <a:rPr lang="en-US"/>
              <a:t>Load Dataset</a:t>
            </a:r>
            <a:endParaRPr/>
          </a:p>
          <a:p>
            <a:pPr indent="-228600" lvl="0" marL="228600" rtl="0" algn="l">
              <a:lnSpc>
                <a:spcPct val="120000"/>
              </a:lnSpc>
              <a:spcBef>
                <a:spcPts val="1000"/>
              </a:spcBef>
              <a:spcAft>
                <a:spcPts val="0"/>
              </a:spcAft>
              <a:buSzPts val="2000"/>
              <a:buFont typeface="Noto Sans Symbols"/>
              <a:buChar char="⮚"/>
            </a:pPr>
            <a:r>
              <a:rPr lang="en-US"/>
              <a:t>CNN Design</a:t>
            </a:r>
            <a:endParaRPr/>
          </a:p>
          <a:p>
            <a:pPr indent="-228600" lvl="0" marL="228600" rtl="0" algn="l">
              <a:lnSpc>
                <a:spcPct val="120000"/>
              </a:lnSpc>
              <a:spcBef>
                <a:spcPts val="1000"/>
              </a:spcBef>
              <a:spcAft>
                <a:spcPts val="0"/>
              </a:spcAft>
              <a:buSzPts val="2000"/>
              <a:buFont typeface="Noto Sans Symbols"/>
              <a:buChar char="⮚"/>
            </a:pPr>
            <a:r>
              <a:rPr lang="en-US"/>
              <a:t>Pre-Processing</a:t>
            </a:r>
            <a:endParaRPr/>
          </a:p>
          <a:p>
            <a:pPr indent="-228600" lvl="0" marL="228600" rtl="0" algn="l">
              <a:lnSpc>
                <a:spcPct val="120000"/>
              </a:lnSpc>
              <a:spcBef>
                <a:spcPts val="1000"/>
              </a:spcBef>
              <a:spcAft>
                <a:spcPts val="0"/>
              </a:spcAft>
              <a:buSzPts val="2000"/>
              <a:buFont typeface="Noto Sans Symbols"/>
              <a:buChar char="⮚"/>
            </a:pPr>
            <a:r>
              <a:rPr lang="en-US"/>
              <a:t>Training</a:t>
            </a:r>
            <a:endParaRPr/>
          </a:p>
          <a:p>
            <a:pPr indent="-228600" lvl="0" marL="228600" rtl="0" algn="l">
              <a:lnSpc>
                <a:spcPct val="120000"/>
              </a:lnSpc>
              <a:spcBef>
                <a:spcPts val="1000"/>
              </a:spcBef>
              <a:spcAft>
                <a:spcPts val="0"/>
              </a:spcAft>
              <a:buSzPts val="2000"/>
              <a:buFont typeface="Noto Sans Symbols"/>
              <a:buChar char="⮚"/>
            </a:pPr>
            <a:r>
              <a:rPr lang="en-US"/>
              <a:t>Testing</a:t>
            </a:r>
            <a:endParaRPr/>
          </a:p>
          <a:p>
            <a:pPr indent="-228600" lvl="0" marL="228600" rtl="0" algn="l">
              <a:lnSpc>
                <a:spcPct val="120000"/>
              </a:lnSpc>
              <a:spcBef>
                <a:spcPts val="1000"/>
              </a:spcBef>
              <a:spcAft>
                <a:spcPts val="0"/>
              </a:spcAft>
              <a:buSzPts val="2000"/>
              <a:buFont typeface="Noto Sans Symbols"/>
              <a:buChar char="⮚"/>
            </a:pPr>
            <a:r>
              <a:rPr lang="en-US"/>
              <a:t>Classification and Solving the equation</a:t>
            </a:r>
            <a:endParaRPr/>
          </a:p>
          <a:p>
            <a:pPr indent="-101600" lvl="0" marL="228600" rtl="0" algn="l">
              <a:lnSpc>
                <a:spcPct val="120000"/>
              </a:lnSpc>
              <a:spcBef>
                <a:spcPts val="1000"/>
              </a:spcBef>
              <a:spcAft>
                <a:spcPts val="0"/>
              </a:spcAft>
              <a:buSzPts val="2000"/>
              <a:buFont typeface="Noto Sans Symbols"/>
              <a:buNone/>
            </a:pPr>
            <a:r>
              <a:t/>
            </a:r>
            <a:endParaRPr>
              <a:solidFill>
                <a:schemeClr val="lt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7"/>
          <p:cNvSpPr txBox="1"/>
          <p:nvPr>
            <p:ph type="title"/>
          </p:nvPr>
        </p:nvSpPr>
        <p:spPr>
          <a:xfrm>
            <a:off x="1456692" y="381000"/>
            <a:ext cx="6251303" cy="1049235"/>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accent1"/>
              </a:buClr>
              <a:buSzPts val="3200"/>
              <a:buFont typeface="Rockwell"/>
              <a:buNone/>
            </a:pPr>
            <a:r>
              <a:rPr lang="en-US"/>
              <a:t>SOFTWARE REQUIREMENTS</a:t>
            </a:r>
            <a:endParaRPr/>
          </a:p>
        </p:txBody>
      </p:sp>
      <p:sp>
        <p:nvSpPr>
          <p:cNvPr id="142" name="Google Shape;142;p7"/>
          <p:cNvSpPr txBox="1"/>
          <p:nvPr>
            <p:ph idx="1" type="body"/>
          </p:nvPr>
        </p:nvSpPr>
        <p:spPr>
          <a:xfrm>
            <a:off x="467544" y="1628800"/>
            <a:ext cx="8229600" cy="4525963"/>
          </a:xfrm>
          <a:prstGeom prst="rect">
            <a:avLst/>
          </a:prstGeom>
          <a:noFill/>
          <a:ln>
            <a:noFill/>
          </a:ln>
        </p:spPr>
        <p:txBody>
          <a:bodyPr anchorCtr="0" anchor="t" bIns="45700" lIns="91425" spcFirstLastPara="1" rIns="91425" wrap="square" tIns="45700">
            <a:normAutofit/>
          </a:bodyPr>
          <a:lstStyle/>
          <a:p>
            <a:pPr indent="0" lvl="0" marL="0" rtl="0" algn="l">
              <a:lnSpc>
                <a:spcPct val="120000"/>
              </a:lnSpc>
              <a:spcBef>
                <a:spcPts val="0"/>
              </a:spcBef>
              <a:spcAft>
                <a:spcPts val="0"/>
              </a:spcAft>
              <a:buSzPts val="2000"/>
              <a:buNone/>
            </a:pPr>
            <a:r>
              <a:t/>
            </a:r>
            <a:endParaRPr>
              <a:solidFill>
                <a:schemeClr val="lt1"/>
              </a:solidFill>
            </a:endParaRPr>
          </a:p>
          <a:p>
            <a:pPr indent="-228600" lvl="0" marL="228600" rtl="0" algn="l">
              <a:lnSpc>
                <a:spcPct val="120000"/>
              </a:lnSpc>
              <a:spcBef>
                <a:spcPts val="1000"/>
              </a:spcBef>
              <a:spcAft>
                <a:spcPts val="0"/>
              </a:spcAft>
              <a:buSzPts val="1700"/>
              <a:buChar char="•"/>
            </a:pPr>
            <a:r>
              <a:rPr lang="en-US" sz="1700">
                <a:solidFill>
                  <a:schemeClr val="lt1"/>
                </a:solidFill>
              </a:rPr>
              <a:t>Jupyter Notebook / Google Colaboratory</a:t>
            </a:r>
            <a:endParaRPr sz="1700">
              <a:solidFill>
                <a:schemeClr val="lt1"/>
              </a:solidFill>
            </a:endParaRPr>
          </a:p>
          <a:p>
            <a:pPr indent="-120650" lvl="0" marL="228600" rtl="0" algn="l">
              <a:lnSpc>
                <a:spcPct val="120000"/>
              </a:lnSpc>
              <a:spcBef>
                <a:spcPts val="1000"/>
              </a:spcBef>
              <a:spcAft>
                <a:spcPts val="0"/>
              </a:spcAft>
              <a:buSzPts val="1700"/>
              <a:buNone/>
            </a:pPr>
            <a:r>
              <a:t/>
            </a:r>
            <a:endParaRPr sz="1700">
              <a:solidFill>
                <a:schemeClr val="lt1"/>
              </a:solidFill>
            </a:endParaRPr>
          </a:p>
          <a:p>
            <a:pPr indent="-228600" lvl="0" marL="228600" rtl="0" algn="l">
              <a:lnSpc>
                <a:spcPct val="120000"/>
              </a:lnSpc>
              <a:spcBef>
                <a:spcPts val="1000"/>
              </a:spcBef>
              <a:spcAft>
                <a:spcPts val="0"/>
              </a:spcAft>
              <a:buSzPts val="1700"/>
              <a:buChar char="•"/>
            </a:pPr>
            <a:r>
              <a:rPr lang="en-US" sz="1700">
                <a:solidFill>
                  <a:schemeClr val="lt1"/>
                </a:solidFill>
              </a:rPr>
              <a:t>Python version &gt; 3.0</a:t>
            </a:r>
            <a:endParaRPr/>
          </a:p>
          <a:p>
            <a:pPr indent="0" lvl="0" marL="0" rtl="0" algn="l">
              <a:lnSpc>
                <a:spcPct val="120000"/>
              </a:lnSpc>
              <a:spcBef>
                <a:spcPts val="1000"/>
              </a:spcBef>
              <a:spcAft>
                <a:spcPts val="0"/>
              </a:spcAft>
              <a:buSzPts val="1700"/>
              <a:buNone/>
            </a:pPr>
            <a:r>
              <a:t/>
            </a:r>
            <a:endParaRPr sz="1700">
              <a:solidFill>
                <a:schemeClr val="lt1"/>
              </a:solidFill>
            </a:endParaRPr>
          </a:p>
          <a:p>
            <a:pPr indent="-228600" lvl="0" marL="228600" rtl="0" algn="l">
              <a:lnSpc>
                <a:spcPct val="120000"/>
              </a:lnSpc>
              <a:spcBef>
                <a:spcPts val="1000"/>
              </a:spcBef>
              <a:spcAft>
                <a:spcPts val="0"/>
              </a:spcAft>
              <a:buSzPts val="1700"/>
              <a:buChar char="•"/>
            </a:pPr>
            <a:r>
              <a:rPr lang="en-US" sz="1700">
                <a:solidFill>
                  <a:schemeClr val="lt1"/>
                </a:solidFill>
              </a:rPr>
              <a:t>Libraries: Tensorflow</a:t>
            </a:r>
            <a:r>
              <a:rPr lang="en-US" sz="1700"/>
              <a:t> , </a:t>
            </a:r>
            <a:r>
              <a:rPr lang="en-US" sz="1700">
                <a:solidFill>
                  <a:schemeClr val="lt1"/>
                </a:solidFill>
              </a:rPr>
              <a:t> Keras , numpy , scipy , matplotlib etc.</a:t>
            </a:r>
            <a:endParaRPr/>
          </a:p>
          <a:p>
            <a:pPr indent="-101600" lvl="0" marL="228600" rtl="0" algn="l">
              <a:lnSpc>
                <a:spcPct val="120000"/>
              </a:lnSpc>
              <a:spcBef>
                <a:spcPts val="1000"/>
              </a:spcBef>
              <a:spcAft>
                <a:spcPts val="0"/>
              </a:spcAft>
              <a:buSzPts val="2000"/>
              <a:buNone/>
            </a:pPr>
            <a:r>
              <a:t/>
            </a:r>
            <a:endParaRPr>
              <a:solidFill>
                <a:schemeClr val="lt1"/>
              </a:solidFill>
            </a:endParaRPr>
          </a:p>
          <a:p>
            <a:pPr indent="-101600" lvl="0" marL="228600" rtl="0" algn="l">
              <a:lnSpc>
                <a:spcPct val="120000"/>
              </a:lnSpc>
              <a:spcBef>
                <a:spcPts val="1000"/>
              </a:spcBef>
              <a:spcAft>
                <a:spcPts val="0"/>
              </a:spcAft>
              <a:buSzPts val="2000"/>
              <a:buNone/>
            </a:pPr>
            <a:r>
              <a:t/>
            </a:r>
            <a:endParaRPr>
              <a:solidFill>
                <a:schemeClr val="lt1"/>
              </a:solidFill>
            </a:endParaRPr>
          </a:p>
          <a:p>
            <a:pPr indent="-101600" lvl="0" marL="228600" rtl="0" algn="l">
              <a:lnSpc>
                <a:spcPct val="120000"/>
              </a:lnSpc>
              <a:spcBef>
                <a:spcPts val="1000"/>
              </a:spcBef>
              <a:spcAft>
                <a:spcPts val="0"/>
              </a:spcAft>
              <a:buSzPts val="2000"/>
              <a:buNone/>
            </a:pPr>
            <a:r>
              <a:t/>
            </a:r>
            <a:endParaRPr>
              <a:solidFill>
                <a:schemeClr val="lt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8"/>
          <p:cNvSpPr txBox="1"/>
          <p:nvPr>
            <p:ph type="title"/>
          </p:nvPr>
        </p:nvSpPr>
        <p:spPr>
          <a:xfrm>
            <a:off x="1443490" y="361912"/>
            <a:ext cx="6251303" cy="1049235"/>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accent1"/>
              </a:buClr>
              <a:buSzPts val="3200"/>
              <a:buFont typeface="Rockwell"/>
              <a:buNone/>
            </a:pPr>
            <a:r>
              <a:rPr lang="en-US"/>
              <a:t>HARDWARE REQUIREMENTS</a:t>
            </a:r>
            <a:endParaRPr/>
          </a:p>
        </p:txBody>
      </p:sp>
      <p:sp>
        <p:nvSpPr>
          <p:cNvPr id="148" name="Google Shape;148;p8"/>
          <p:cNvSpPr txBox="1"/>
          <p:nvPr>
            <p:ph idx="1" type="body"/>
          </p:nvPr>
        </p:nvSpPr>
        <p:spPr>
          <a:xfrm>
            <a:off x="533399" y="1524000"/>
            <a:ext cx="7161394" cy="3450613"/>
          </a:xfrm>
          <a:prstGeom prst="rect">
            <a:avLst/>
          </a:prstGeom>
          <a:noFill/>
          <a:ln>
            <a:noFill/>
          </a:ln>
        </p:spPr>
        <p:txBody>
          <a:bodyPr anchorCtr="0" anchor="t" bIns="45700" lIns="91425" spcFirstLastPara="1" rIns="91425" wrap="square" tIns="45700">
            <a:normAutofit/>
          </a:bodyPr>
          <a:lstStyle/>
          <a:p>
            <a:pPr indent="0" lvl="0" marL="0" rtl="0" algn="l">
              <a:lnSpc>
                <a:spcPct val="120000"/>
              </a:lnSpc>
              <a:spcBef>
                <a:spcPts val="0"/>
              </a:spcBef>
              <a:spcAft>
                <a:spcPts val="0"/>
              </a:spcAft>
              <a:buSzPts val="1700"/>
              <a:buNone/>
            </a:pPr>
            <a:r>
              <a:t/>
            </a:r>
            <a:endParaRPr sz="1700">
              <a:solidFill>
                <a:schemeClr val="lt1"/>
              </a:solidFill>
            </a:endParaRPr>
          </a:p>
          <a:p>
            <a:pPr indent="-228600" lvl="0" marL="228600" rtl="0" algn="l">
              <a:lnSpc>
                <a:spcPct val="120000"/>
              </a:lnSpc>
              <a:spcBef>
                <a:spcPts val="1000"/>
              </a:spcBef>
              <a:spcAft>
                <a:spcPts val="0"/>
              </a:spcAft>
              <a:buSzPts val="1700"/>
              <a:buChar char="•"/>
            </a:pPr>
            <a:r>
              <a:rPr lang="en-US" sz="1700">
                <a:solidFill>
                  <a:schemeClr val="lt1"/>
                </a:solidFill>
              </a:rPr>
              <a:t>System with Windows 10 / Ubuntu Operating system / Mac OS</a:t>
            </a:r>
            <a:endParaRPr/>
          </a:p>
          <a:p>
            <a:pPr indent="-120650" lvl="0" marL="228600" rtl="0" algn="l">
              <a:lnSpc>
                <a:spcPct val="120000"/>
              </a:lnSpc>
              <a:spcBef>
                <a:spcPts val="1000"/>
              </a:spcBef>
              <a:spcAft>
                <a:spcPts val="0"/>
              </a:spcAft>
              <a:buSzPts val="1700"/>
              <a:buNone/>
            </a:pPr>
            <a:r>
              <a:t/>
            </a:r>
            <a:endParaRPr sz="1700">
              <a:solidFill>
                <a:schemeClr val="lt1"/>
              </a:solidFill>
            </a:endParaRPr>
          </a:p>
          <a:p>
            <a:pPr indent="-228600" lvl="0" marL="228600" rtl="0" algn="l">
              <a:lnSpc>
                <a:spcPct val="120000"/>
              </a:lnSpc>
              <a:spcBef>
                <a:spcPts val="1000"/>
              </a:spcBef>
              <a:spcAft>
                <a:spcPts val="0"/>
              </a:spcAft>
              <a:buSzPts val="1700"/>
              <a:buChar char="•"/>
            </a:pPr>
            <a:r>
              <a:rPr lang="en-US" sz="1700">
                <a:solidFill>
                  <a:schemeClr val="lt1"/>
                </a:solidFill>
              </a:rPr>
              <a:t>RAM preferably &gt; 8GB</a:t>
            </a:r>
            <a:endParaRPr/>
          </a:p>
          <a:p>
            <a:pPr indent="-120650" lvl="0" marL="228600" rtl="0" algn="l">
              <a:lnSpc>
                <a:spcPct val="120000"/>
              </a:lnSpc>
              <a:spcBef>
                <a:spcPts val="1000"/>
              </a:spcBef>
              <a:spcAft>
                <a:spcPts val="0"/>
              </a:spcAft>
              <a:buSzPts val="1700"/>
              <a:buNone/>
            </a:pPr>
            <a:r>
              <a:t/>
            </a:r>
            <a:endParaRPr sz="1700">
              <a:solidFill>
                <a:schemeClr val="lt1"/>
              </a:solidFill>
            </a:endParaRPr>
          </a:p>
          <a:p>
            <a:pPr indent="-228600" lvl="0" marL="228600" rtl="0" algn="l">
              <a:lnSpc>
                <a:spcPct val="120000"/>
              </a:lnSpc>
              <a:spcBef>
                <a:spcPts val="1000"/>
              </a:spcBef>
              <a:spcAft>
                <a:spcPts val="0"/>
              </a:spcAft>
              <a:buSzPts val="1700"/>
              <a:buChar char="•"/>
            </a:pPr>
            <a:r>
              <a:rPr lang="en-US" sz="1700">
                <a:solidFill>
                  <a:schemeClr val="lt1"/>
                </a:solidFill>
              </a:rPr>
              <a:t>GPU (Optional)</a:t>
            </a:r>
            <a:endParaRPr/>
          </a:p>
          <a:p>
            <a:pPr indent="-120650" lvl="0" marL="228600" rtl="0" algn="l">
              <a:lnSpc>
                <a:spcPct val="120000"/>
              </a:lnSpc>
              <a:spcBef>
                <a:spcPts val="1000"/>
              </a:spcBef>
              <a:spcAft>
                <a:spcPts val="0"/>
              </a:spcAft>
              <a:buSzPts val="1700"/>
              <a:buNone/>
            </a:pPr>
            <a:r>
              <a:t/>
            </a:r>
            <a:endParaRPr sz="1700">
              <a:solidFill>
                <a:schemeClr val="lt1"/>
              </a:solidFill>
            </a:endParaRPr>
          </a:p>
          <a:p>
            <a:pPr indent="-228600" lvl="0" marL="228600" rtl="0" algn="l">
              <a:lnSpc>
                <a:spcPct val="120000"/>
              </a:lnSpc>
              <a:spcBef>
                <a:spcPts val="1000"/>
              </a:spcBef>
              <a:spcAft>
                <a:spcPts val="0"/>
              </a:spcAft>
              <a:buSzPts val="1700"/>
              <a:buChar char="•"/>
            </a:pPr>
            <a:r>
              <a:rPr lang="en-US" sz="1700">
                <a:solidFill>
                  <a:schemeClr val="lt1"/>
                </a:solidFill>
              </a:rPr>
              <a:t>Memory space &gt; 500GB for faster training of data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9"/>
          <p:cNvSpPr txBox="1"/>
          <p:nvPr>
            <p:ph type="title"/>
          </p:nvPr>
        </p:nvSpPr>
        <p:spPr>
          <a:xfrm>
            <a:off x="1443490" y="361912"/>
            <a:ext cx="6251303" cy="1049235"/>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accent1"/>
              </a:buClr>
              <a:buSzPts val="3200"/>
              <a:buFont typeface="Rockwell"/>
              <a:buNone/>
            </a:pPr>
            <a:r>
              <a:rPr lang="en-US"/>
              <a:t>DATASET</a:t>
            </a:r>
            <a:endParaRPr/>
          </a:p>
        </p:txBody>
      </p:sp>
      <p:sp>
        <p:nvSpPr>
          <p:cNvPr id="154" name="Google Shape;154;p9"/>
          <p:cNvSpPr txBox="1"/>
          <p:nvPr>
            <p:ph idx="1" type="body"/>
          </p:nvPr>
        </p:nvSpPr>
        <p:spPr>
          <a:xfrm>
            <a:off x="609601" y="2015733"/>
            <a:ext cx="7085194" cy="3450613"/>
          </a:xfrm>
          <a:prstGeom prst="rect">
            <a:avLst/>
          </a:prstGeom>
          <a:noFill/>
          <a:ln>
            <a:noFill/>
          </a:ln>
        </p:spPr>
        <p:txBody>
          <a:bodyPr anchorCtr="0" anchor="t" bIns="45700" lIns="91425" spcFirstLastPara="1" rIns="91425" wrap="square" tIns="45700">
            <a:normAutofit/>
          </a:bodyPr>
          <a:lstStyle/>
          <a:p>
            <a:pPr indent="-228600" lvl="0" marL="228600" rtl="0" algn="l">
              <a:lnSpc>
                <a:spcPct val="120000"/>
              </a:lnSpc>
              <a:spcBef>
                <a:spcPts val="0"/>
              </a:spcBef>
              <a:spcAft>
                <a:spcPts val="0"/>
              </a:spcAft>
              <a:buSzPts val="1700"/>
              <a:buChar char="•"/>
            </a:pPr>
            <a:r>
              <a:rPr lang="en-US" sz="1700">
                <a:latin typeface="Times New Roman"/>
                <a:ea typeface="Times New Roman"/>
                <a:cs typeface="Times New Roman"/>
                <a:sym typeface="Times New Roman"/>
              </a:rPr>
              <a:t>Here MNIST data set is extended which is public </a:t>
            </a:r>
            <a:endParaRPr/>
          </a:p>
          <a:p>
            <a:pPr indent="-228600" lvl="0" marL="228600" rtl="0" algn="l">
              <a:lnSpc>
                <a:spcPct val="120000"/>
              </a:lnSpc>
              <a:spcBef>
                <a:spcPts val="1000"/>
              </a:spcBef>
              <a:spcAft>
                <a:spcPts val="0"/>
              </a:spcAft>
              <a:buSzPts val="1700"/>
              <a:buChar char="•"/>
            </a:pPr>
            <a:r>
              <a:rPr lang="en-US" sz="1700">
                <a:latin typeface="Times New Roman"/>
                <a:ea typeface="Times New Roman"/>
                <a:cs typeface="Times New Roman"/>
                <a:sym typeface="Times New Roman"/>
              </a:rPr>
              <a:t>MNIST previously consisted of handwritten digits from 0-9</a:t>
            </a:r>
            <a:endParaRPr/>
          </a:p>
          <a:p>
            <a:pPr indent="-228600" lvl="0" marL="228600" rtl="0" algn="l">
              <a:lnSpc>
                <a:spcPct val="120000"/>
              </a:lnSpc>
              <a:spcBef>
                <a:spcPts val="1000"/>
              </a:spcBef>
              <a:spcAft>
                <a:spcPts val="0"/>
              </a:spcAft>
              <a:buSzPts val="1700"/>
              <a:buChar char="•"/>
            </a:pPr>
            <a:r>
              <a:rPr lang="en-US" sz="1700">
                <a:latin typeface="Times New Roman"/>
                <a:ea typeface="Times New Roman"/>
                <a:cs typeface="Times New Roman"/>
                <a:sym typeface="Times New Roman"/>
              </a:rPr>
              <a:t>It is now extended by adding images of handwritten arithmetic operators such as + , - , * , /</a:t>
            </a:r>
            <a:endParaRPr/>
          </a:p>
          <a:p>
            <a:pPr indent="-228600" lvl="0" marL="228600" rtl="0" algn="l">
              <a:lnSpc>
                <a:spcPct val="120000"/>
              </a:lnSpc>
              <a:spcBef>
                <a:spcPts val="1000"/>
              </a:spcBef>
              <a:spcAft>
                <a:spcPts val="0"/>
              </a:spcAft>
              <a:buSzPts val="1700"/>
              <a:buChar char="•"/>
            </a:pPr>
            <a:r>
              <a:rPr lang="en-US" sz="1700">
                <a:latin typeface="Times New Roman"/>
                <a:ea typeface="Times New Roman"/>
                <a:cs typeface="Times New Roman"/>
                <a:sym typeface="Times New Roman"/>
              </a:rPr>
              <a:t>The sizes of images are 28 x 28 </a:t>
            </a:r>
            <a:endParaRPr/>
          </a:p>
          <a:p>
            <a:pPr indent="-228600" lvl="0" marL="228600" rtl="0" algn="l">
              <a:lnSpc>
                <a:spcPct val="120000"/>
              </a:lnSpc>
              <a:spcBef>
                <a:spcPts val="1000"/>
              </a:spcBef>
              <a:spcAft>
                <a:spcPts val="0"/>
              </a:spcAft>
              <a:buSzPts val="1700"/>
              <a:buChar char="•"/>
            </a:pPr>
            <a:r>
              <a:rPr lang="en-US" sz="1700">
                <a:latin typeface="Times New Roman"/>
                <a:ea typeface="Times New Roman"/>
                <a:cs typeface="Times New Roman"/>
                <a:sym typeface="Times New Roman"/>
              </a:rPr>
              <a:t>It contains 85,709 images.</a:t>
            </a:r>
            <a:endParaRPr/>
          </a:p>
          <a:p>
            <a:pPr indent="0" lvl="0" marL="0" rtl="0" algn="l">
              <a:lnSpc>
                <a:spcPct val="120000"/>
              </a:lnSpc>
              <a:spcBef>
                <a:spcPts val="1000"/>
              </a:spcBef>
              <a:spcAft>
                <a:spcPts val="0"/>
              </a:spcAft>
              <a:buSzPts val="2000"/>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Gallery">
  <a:themeElements>
    <a:clrScheme name="Gallery">
      <a:dk1>
        <a:srgbClr val="000000"/>
      </a:dk1>
      <a:lt1>
        <a:srgbClr val="FFFFFF"/>
      </a:lt1>
      <a:dk2>
        <a:srgbClr val="454545"/>
      </a:dk2>
      <a:lt2>
        <a:srgbClr val="DFD9D5"/>
      </a:lt2>
      <a:accent1>
        <a:srgbClr val="FB8C29"/>
      </a:accent1>
      <a:accent2>
        <a:srgbClr val="F2C351"/>
      </a:accent2>
      <a:accent3>
        <a:srgbClr val="D0CBA5"/>
      </a:accent3>
      <a:accent4>
        <a:srgbClr val="A2C476"/>
      </a:accent4>
      <a:accent5>
        <a:srgbClr val="57C293"/>
      </a:accent5>
      <a:accent6>
        <a:srgbClr val="43BFDE"/>
      </a:accent6>
      <a:hlink>
        <a:srgbClr val="FBAE29"/>
      </a:hlink>
      <a:folHlink>
        <a:srgbClr val="EDC47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2020-01-26T10:40:34Z</dcterms:created>
  <dc:creator>PC</dc:creator>
</cp:coreProperties>
</file>